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70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9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A2D"/>
    <a:srgbClr val="3BB794"/>
    <a:srgbClr val="5DCBAC"/>
    <a:srgbClr val="60C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31D81F-E2EB-4E1D-A07A-608AE4CFCB0C}" v="4" dt="2021-12-17T11:13:20.1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75929" autoAdjust="0"/>
  </p:normalViewPr>
  <p:slideViewPr>
    <p:cSldViewPr snapToGrid="0">
      <p:cViewPr varScale="1">
        <p:scale>
          <a:sx n="66" d="100"/>
          <a:sy n="66" d="100"/>
        </p:scale>
        <p:origin x="132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éatrice Lefèvre (aumônerie de l'enseignement public/Mme)" userId="d5cd9a7e-9e11-4944-8876-5c1abcc09105" providerId="ADAL" clId="{7750D28E-6F3F-4C6D-8C65-D4067D20AC27}"/>
    <pc:docChg chg="custSel addSld delSld modSld">
      <pc:chgData name="Béatrice Lefèvre (aumônerie de l'enseignement public/Mme)" userId="d5cd9a7e-9e11-4944-8876-5c1abcc09105" providerId="ADAL" clId="{7750D28E-6F3F-4C6D-8C65-D4067D20AC27}" dt="2021-12-17T13:16:16.432" v="259" actId="2696"/>
      <pc:docMkLst>
        <pc:docMk/>
      </pc:docMkLst>
      <pc:sldChg chg="del">
        <pc:chgData name="Béatrice Lefèvre (aumônerie de l'enseignement public/Mme)" userId="d5cd9a7e-9e11-4944-8876-5c1abcc09105" providerId="ADAL" clId="{7750D28E-6F3F-4C6D-8C65-D4067D20AC27}" dt="2021-12-17T13:16:16.432" v="259" actId="2696"/>
        <pc:sldMkLst>
          <pc:docMk/>
          <pc:sldMk cId="3698646388" sldId="257"/>
        </pc:sldMkLst>
      </pc:sldChg>
      <pc:sldChg chg="addSp delSp modSp">
        <pc:chgData name="Béatrice Lefèvre (aumônerie de l'enseignement public/Mme)" userId="d5cd9a7e-9e11-4944-8876-5c1abcc09105" providerId="ADAL" clId="{7750D28E-6F3F-4C6D-8C65-D4067D20AC27}" dt="2021-12-17T11:15:51.413" v="14" actId="1076"/>
        <pc:sldMkLst>
          <pc:docMk/>
          <pc:sldMk cId="2372535469" sldId="262"/>
        </pc:sldMkLst>
        <pc:spChg chg="mod">
          <ac:chgData name="Béatrice Lefèvre (aumônerie de l'enseignement public/Mme)" userId="d5cd9a7e-9e11-4944-8876-5c1abcc09105" providerId="ADAL" clId="{7750D28E-6F3F-4C6D-8C65-D4067D20AC27}" dt="2021-12-17T11:15:44.020" v="13" actId="1076"/>
          <ac:spMkLst>
            <pc:docMk/>
            <pc:sldMk cId="2372535469" sldId="262"/>
            <ac:spMk id="4" creationId="{CE76DD5B-96A3-4144-B578-229874FAC4FF}"/>
          </ac:spMkLst>
        </pc:spChg>
        <pc:spChg chg="mod">
          <ac:chgData name="Béatrice Lefèvre (aumônerie de l'enseignement public/Mme)" userId="d5cd9a7e-9e11-4944-8876-5c1abcc09105" providerId="ADAL" clId="{7750D28E-6F3F-4C6D-8C65-D4067D20AC27}" dt="2021-12-17T11:15:51.413" v="14" actId="1076"/>
          <ac:spMkLst>
            <pc:docMk/>
            <pc:sldMk cId="2372535469" sldId="262"/>
            <ac:spMk id="5" creationId="{B2023744-2B86-482D-AA43-70BE78859644}"/>
          </ac:spMkLst>
        </pc:spChg>
        <pc:spChg chg="add del mod">
          <ac:chgData name="Béatrice Lefèvre (aumônerie de l'enseignement public/Mme)" userId="d5cd9a7e-9e11-4944-8876-5c1abcc09105" providerId="ADAL" clId="{7750D28E-6F3F-4C6D-8C65-D4067D20AC27}" dt="2021-12-17T11:14:17.087" v="2" actId="478"/>
          <ac:spMkLst>
            <pc:docMk/>
            <pc:sldMk cId="2372535469" sldId="262"/>
            <ac:spMk id="6" creationId="{39937F5B-BB27-4E68-B842-1A66A5AA9483}"/>
          </ac:spMkLst>
        </pc:spChg>
      </pc:sldChg>
      <pc:sldChg chg="modSp">
        <pc:chgData name="Béatrice Lefèvre (aumônerie de l'enseignement public/Mme)" userId="d5cd9a7e-9e11-4944-8876-5c1abcc09105" providerId="ADAL" clId="{7750D28E-6F3F-4C6D-8C65-D4067D20AC27}" dt="2021-12-17T13:15:55.442" v="258" actId="403"/>
        <pc:sldMkLst>
          <pc:docMk/>
          <pc:sldMk cId="1995302188" sldId="268"/>
        </pc:sldMkLst>
        <pc:spChg chg="mod">
          <ac:chgData name="Béatrice Lefèvre (aumônerie de l'enseignement public/Mme)" userId="d5cd9a7e-9e11-4944-8876-5c1abcc09105" providerId="ADAL" clId="{7750D28E-6F3F-4C6D-8C65-D4067D20AC27}" dt="2021-12-17T13:15:55.442" v="258" actId="403"/>
          <ac:spMkLst>
            <pc:docMk/>
            <pc:sldMk cId="1995302188" sldId="268"/>
            <ac:spMk id="3" creationId="{DEEEDA41-524E-4AB7-8F14-C92336EDFDD6}"/>
          </ac:spMkLst>
        </pc:spChg>
      </pc:sldChg>
      <pc:sldChg chg="modSp add modNotesTx">
        <pc:chgData name="Béatrice Lefèvre (aumônerie de l'enseignement public/Mme)" userId="d5cd9a7e-9e11-4944-8876-5c1abcc09105" providerId="ADAL" clId="{7750D28E-6F3F-4C6D-8C65-D4067D20AC27}" dt="2021-12-17T13:13:34.275" v="180" actId="20577"/>
        <pc:sldMkLst>
          <pc:docMk/>
          <pc:sldMk cId="3439191358" sldId="269"/>
        </pc:sldMkLst>
        <pc:spChg chg="mod">
          <ac:chgData name="Béatrice Lefèvre (aumônerie de l'enseignement public/Mme)" userId="d5cd9a7e-9e11-4944-8876-5c1abcc09105" providerId="ADAL" clId="{7750D28E-6F3F-4C6D-8C65-D4067D20AC27}" dt="2021-12-17T11:17:45.846" v="66" actId="5793"/>
          <ac:spMkLst>
            <pc:docMk/>
            <pc:sldMk cId="3439191358" sldId="269"/>
            <ac:spMk id="2" creationId="{1F12B61E-7524-4418-81AE-5389F1EAB424}"/>
          </ac:spMkLst>
        </pc:spChg>
        <pc:spChg chg="mod">
          <ac:chgData name="Béatrice Lefèvre (aumônerie de l'enseignement public/Mme)" userId="d5cd9a7e-9e11-4944-8876-5c1abcc09105" providerId="ADAL" clId="{7750D28E-6F3F-4C6D-8C65-D4067D20AC27}" dt="2021-12-17T13:13:23.497" v="178" actId="20577"/>
          <ac:spMkLst>
            <pc:docMk/>
            <pc:sldMk cId="3439191358" sldId="269"/>
            <ac:spMk id="3" creationId="{3AB2B632-A98B-44E2-A288-22CE4F4CC7A4}"/>
          </ac:spMkLst>
        </pc:spChg>
      </pc:sldChg>
    </pc:docChg>
  </pc:docChgLst>
  <pc:docChgLst>
    <pc:chgData name="Béatrice Lefèvre (aumônerie de l'enseignement public/Mme)" userId="S::beatrice.lefevre@cef.fr::d5cd9a7e-9e11-4944-8876-5c1abcc09105" providerId="AD" clId="Web-{D431D81F-E2EB-4E1D-A07A-608AE4CFCB0C}"/>
    <pc:docChg chg="modSld">
      <pc:chgData name="Béatrice Lefèvre (aumônerie de l'enseignement public/Mme)" userId="S::beatrice.lefevre@cef.fr::d5cd9a7e-9e11-4944-8876-5c1abcc09105" providerId="AD" clId="Web-{D431D81F-E2EB-4E1D-A07A-608AE4CFCB0C}" dt="2021-12-17T11:13:20.176" v="3" actId="14100"/>
      <pc:docMkLst>
        <pc:docMk/>
      </pc:docMkLst>
      <pc:sldChg chg="modSp">
        <pc:chgData name="Béatrice Lefèvre (aumônerie de l'enseignement public/Mme)" userId="S::beatrice.lefevre@cef.fr::d5cd9a7e-9e11-4944-8876-5c1abcc09105" providerId="AD" clId="Web-{D431D81F-E2EB-4E1D-A07A-608AE4CFCB0C}" dt="2021-12-17T11:11:52.721" v="0" actId="20577"/>
        <pc:sldMkLst>
          <pc:docMk/>
          <pc:sldMk cId="3698646388" sldId="257"/>
        </pc:sldMkLst>
        <pc:spChg chg="mod">
          <ac:chgData name="Béatrice Lefèvre (aumônerie de l'enseignement public/Mme)" userId="S::beatrice.lefevre@cef.fr::d5cd9a7e-9e11-4944-8876-5c1abcc09105" providerId="AD" clId="Web-{D431D81F-E2EB-4E1D-A07A-608AE4CFCB0C}" dt="2021-12-17T11:11:52.721" v="0" actId="20577"/>
          <ac:spMkLst>
            <pc:docMk/>
            <pc:sldMk cId="3698646388" sldId="257"/>
            <ac:spMk id="3" creationId="{10DA5E33-8A3C-4AFF-B679-D5D8B47B3368}"/>
          </ac:spMkLst>
        </pc:spChg>
      </pc:sldChg>
      <pc:sldChg chg="addSp modSp">
        <pc:chgData name="Béatrice Lefèvre (aumônerie de l'enseignement public/Mme)" userId="S::beatrice.lefevre@cef.fr::d5cd9a7e-9e11-4944-8876-5c1abcc09105" providerId="AD" clId="Web-{D431D81F-E2EB-4E1D-A07A-608AE4CFCB0C}" dt="2021-12-17T11:13:20.176" v="3" actId="14100"/>
        <pc:sldMkLst>
          <pc:docMk/>
          <pc:sldMk cId="2372535469" sldId="262"/>
        </pc:sldMkLst>
        <pc:spChg chg="add mod">
          <ac:chgData name="Béatrice Lefèvre (aumônerie de l'enseignement public/Mme)" userId="S::beatrice.lefevre@cef.fr::d5cd9a7e-9e11-4944-8876-5c1abcc09105" providerId="AD" clId="Web-{D431D81F-E2EB-4E1D-A07A-608AE4CFCB0C}" dt="2021-12-17T11:13:20.176" v="3" actId="14100"/>
          <ac:spMkLst>
            <pc:docMk/>
            <pc:sldMk cId="2372535469" sldId="262"/>
            <ac:spMk id="5" creationId="{B2023744-2B86-482D-AA43-70BE78859644}"/>
          </ac:spMkLst>
        </pc:spChg>
      </pc:sldChg>
    </pc:docChg>
  </pc:docChgLst>
  <pc:docChgLst>
    <pc:chgData name="Béatrice Lefèvre (aumônerie de l'enseignement public/Mme)" userId="d5cd9a7e-9e11-4944-8876-5c1abcc09105" providerId="ADAL" clId="{2A6C071C-E28C-4917-83A4-2BE12F03D5B0}"/>
    <pc:docChg chg="undo redo custSel addSld modSld">
      <pc:chgData name="Béatrice Lefèvre (aumônerie de l'enseignement public/Mme)" userId="d5cd9a7e-9e11-4944-8876-5c1abcc09105" providerId="ADAL" clId="{2A6C071C-E28C-4917-83A4-2BE12F03D5B0}" dt="2021-12-13T13:53:11.849" v="3311"/>
      <pc:docMkLst>
        <pc:docMk/>
      </pc:docMkLst>
      <pc:sldChg chg="addSp delSp modSp modNotesTx">
        <pc:chgData name="Béatrice Lefèvre (aumônerie de l'enseignement public/Mme)" userId="d5cd9a7e-9e11-4944-8876-5c1abcc09105" providerId="ADAL" clId="{2A6C071C-E28C-4917-83A4-2BE12F03D5B0}" dt="2021-12-10T17:19:51.355" v="702" actId="20577"/>
        <pc:sldMkLst>
          <pc:docMk/>
          <pc:sldMk cId="542064486" sldId="256"/>
        </pc:sldMkLst>
        <pc:spChg chg="del mod">
          <ac:chgData name="Béatrice Lefèvre (aumônerie de l'enseignement public/Mme)" userId="d5cd9a7e-9e11-4944-8876-5c1abcc09105" providerId="ADAL" clId="{2A6C071C-E28C-4917-83A4-2BE12F03D5B0}" dt="2021-12-10T17:09:33.903" v="258" actId="478"/>
          <ac:spMkLst>
            <pc:docMk/>
            <pc:sldMk cId="542064486" sldId="256"/>
            <ac:spMk id="2" creationId="{7B5527DC-443B-4108-89BA-8D5A37762CC6}"/>
          </ac:spMkLst>
        </pc:spChg>
        <pc:spChg chg="del">
          <ac:chgData name="Béatrice Lefèvre (aumônerie de l'enseignement public/Mme)" userId="d5cd9a7e-9e11-4944-8876-5c1abcc09105" providerId="ADAL" clId="{2A6C071C-E28C-4917-83A4-2BE12F03D5B0}" dt="2021-12-10T17:09:44.578" v="260" actId="478"/>
          <ac:spMkLst>
            <pc:docMk/>
            <pc:sldMk cId="542064486" sldId="256"/>
            <ac:spMk id="3" creationId="{558334DB-E267-4404-BCE8-15F948209AD8}"/>
          </ac:spMkLst>
        </pc:spChg>
        <pc:spChg chg="add del mod">
          <ac:chgData name="Béatrice Lefèvre (aumônerie de l'enseignement public/Mme)" userId="d5cd9a7e-9e11-4944-8876-5c1abcc09105" providerId="ADAL" clId="{2A6C071C-E28C-4917-83A4-2BE12F03D5B0}" dt="2021-12-10T17:09:38.397" v="259" actId="478"/>
          <ac:spMkLst>
            <pc:docMk/>
            <pc:sldMk cId="542064486" sldId="256"/>
            <ac:spMk id="7" creationId="{A120C3D2-3B77-4DDA-AA32-A0966C070B5B}"/>
          </ac:spMkLst>
        </pc:spChg>
        <pc:spChg chg="add mod">
          <ac:chgData name="Béatrice Lefèvre (aumônerie de l'enseignement public/Mme)" userId="d5cd9a7e-9e11-4944-8876-5c1abcc09105" providerId="ADAL" clId="{2A6C071C-E28C-4917-83A4-2BE12F03D5B0}" dt="2021-12-10T17:12:17.202" v="323" actId="207"/>
          <ac:spMkLst>
            <pc:docMk/>
            <pc:sldMk cId="542064486" sldId="256"/>
            <ac:spMk id="8" creationId="{B51C0CFE-75D7-47E3-8239-A10C49A4BC63}"/>
          </ac:spMkLst>
        </pc:spChg>
        <pc:picChg chg="add mod">
          <ac:chgData name="Béatrice Lefèvre (aumônerie de l'enseignement public/Mme)" userId="d5cd9a7e-9e11-4944-8876-5c1abcc09105" providerId="ADAL" clId="{2A6C071C-E28C-4917-83A4-2BE12F03D5B0}" dt="2021-12-10T17:09:29.497" v="256" actId="1076"/>
          <ac:picMkLst>
            <pc:docMk/>
            <pc:sldMk cId="542064486" sldId="256"/>
            <ac:picMk id="5" creationId="{AD16F656-5BCA-4A09-B16E-348D085A9C41}"/>
          </ac:picMkLst>
        </pc:picChg>
      </pc:sldChg>
      <pc:sldChg chg="modSp">
        <pc:chgData name="Béatrice Lefèvre (aumônerie de l'enseignement public/Mme)" userId="d5cd9a7e-9e11-4944-8876-5c1abcc09105" providerId="ADAL" clId="{2A6C071C-E28C-4917-83A4-2BE12F03D5B0}" dt="2021-12-10T17:58:50.257" v="1200" actId="207"/>
        <pc:sldMkLst>
          <pc:docMk/>
          <pc:sldMk cId="1999480428" sldId="258"/>
        </pc:sldMkLst>
        <pc:spChg chg="mod">
          <ac:chgData name="Béatrice Lefèvre (aumônerie de l'enseignement public/Mme)" userId="d5cd9a7e-9e11-4944-8876-5c1abcc09105" providerId="ADAL" clId="{2A6C071C-E28C-4917-83A4-2BE12F03D5B0}" dt="2021-12-10T17:58:50.257" v="1200" actId="207"/>
          <ac:spMkLst>
            <pc:docMk/>
            <pc:sldMk cId="1999480428" sldId="258"/>
            <ac:spMk id="3" creationId="{5907AF0D-7A23-4521-93ED-F1CCFC5E5964}"/>
          </ac:spMkLst>
        </pc:spChg>
      </pc:sldChg>
      <pc:sldChg chg="addSp delSp modSp modNotesTx">
        <pc:chgData name="Béatrice Lefèvre (aumônerie de l'enseignement public/Mme)" userId="d5cd9a7e-9e11-4944-8876-5c1abcc09105" providerId="ADAL" clId="{2A6C071C-E28C-4917-83A4-2BE12F03D5B0}" dt="2021-12-10T17:59:08.403" v="1201" actId="207"/>
        <pc:sldMkLst>
          <pc:docMk/>
          <pc:sldMk cId="2412929058" sldId="259"/>
        </pc:sldMkLst>
        <pc:spChg chg="mod">
          <ac:chgData name="Béatrice Lefèvre (aumônerie de l'enseignement public/Mme)" userId="d5cd9a7e-9e11-4944-8876-5c1abcc09105" providerId="ADAL" clId="{2A6C071C-E28C-4917-83A4-2BE12F03D5B0}" dt="2021-12-10T17:59:08.403" v="1201" actId="207"/>
          <ac:spMkLst>
            <pc:docMk/>
            <pc:sldMk cId="2412929058" sldId="259"/>
            <ac:spMk id="3" creationId="{1A5A42E9-DF7F-46A8-B52E-52A423B20405}"/>
          </ac:spMkLst>
        </pc:spChg>
        <pc:spChg chg="add">
          <ac:chgData name="Béatrice Lefèvre (aumônerie de l'enseignement public/Mme)" userId="d5cd9a7e-9e11-4944-8876-5c1abcc09105" providerId="ADAL" clId="{2A6C071C-E28C-4917-83A4-2BE12F03D5B0}" dt="2021-12-01T17:07:14.787" v="190"/>
          <ac:spMkLst>
            <pc:docMk/>
            <pc:sldMk cId="2412929058" sldId="259"/>
            <ac:spMk id="6" creationId="{B9B6AFA4-9131-4386-8691-47347B3DFE17}"/>
          </ac:spMkLst>
        </pc:spChg>
        <pc:spChg chg="add mod">
          <ac:chgData name="Béatrice Lefèvre (aumônerie de l'enseignement public/Mme)" userId="d5cd9a7e-9e11-4944-8876-5c1abcc09105" providerId="ADAL" clId="{2A6C071C-E28C-4917-83A4-2BE12F03D5B0}" dt="2021-12-01T17:07:53.446" v="210" actId="403"/>
          <ac:spMkLst>
            <pc:docMk/>
            <pc:sldMk cId="2412929058" sldId="259"/>
            <ac:spMk id="7" creationId="{D74460BB-0F0C-46CB-B0B3-AF79236B21D5}"/>
          </ac:spMkLst>
        </pc:spChg>
        <pc:spChg chg="add">
          <ac:chgData name="Béatrice Lefèvre (aumônerie de l'enseignement public/Mme)" userId="d5cd9a7e-9e11-4944-8876-5c1abcc09105" providerId="ADAL" clId="{2A6C071C-E28C-4917-83A4-2BE12F03D5B0}" dt="2021-12-01T17:07:17.002" v="191"/>
          <ac:spMkLst>
            <pc:docMk/>
            <pc:sldMk cId="2412929058" sldId="259"/>
            <ac:spMk id="9" creationId="{A49DC347-498D-4846-BE01-76561C064EE8}"/>
          </ac:spMkLst>
        </pc:spChg>
        <pc:spChg chg="add">
          <ac:chgData name="Béatrice Lefèvre (aumônerie de l'enseignement public/Mme)" userId="d5cd9a7e-9e11-4944-8876-5c1abcc09105" providerId="ADAL" clId="{2A6C071C-E28C-4917-83A4-2BE12F03D5B0}" dt="2021-12-01T17:07:17.002" v="191"/>
          <ac:spMkLst>
            <pc:docMk/>
            <pc:sldMk cId="2412929058" sldId="259"/>
            <ac:spMk id="10" creationId="{55157C1B-584D-463E-90A4-68AD810B9BD3}"/>
          </ac:spMkLst>
        </pc:spChg>
        <pc:spChg chg="add">
          <ac:chgData name="Béatrice Lefèvre (aumônerie de l'enseignement public/Mme)" userId="d5cd9a7e-9e11-4944-8876-5c1abcc09105" providerId="ADAL" clId="{2A6C071C-E28C-4917-83A4-2BE12F03D5B0}" dt="2021-12-01T17:07:17.294" v="192"/>
          <ac:spMkLst>
            <pc:docMk/>
            <pc:sldMk cId="2412929058" sldId="259"/>
            <ac:spMk id="12" creationId="{A89EC1E8-AD1E-4438-B50E-C8E27B844E46}"/>
          </ac:spMkLst>
        </pc:spChg>
        <pc:spChg chg="add">
          <ac:chgData name="Béatrice Lefèvre (aumônerie de l'enseignement public/Mme)" userId="d5cd9a7e-9e11-4944-8876-5c1abcc09105" providerId="ADAL" clId="{2A6C071C-E28C-4917-83A4-2BE12F03D5B0}" dt="2021-12-01T17:07:17.294" v="192"/>
          <ac:spMkLst>
            <pc:docMk/>
            <pc:sldMk cId="2412929058" sldId="259"/>
            <ac:spMk id="13" creationId="{E11FA56A-0CB9-40AE-A01B-5DDBCFC3C26C}"/>
          </ac:spMkLst>
        </pc:spChg>
        <pc:spChg chg="add">
          <ac:chgData name="Béatrice Lefèvre (aumônerie de l'enseignement public/Mme)" userId="d5cd9a7e-9e11-4944-8876-5c1abcc09105" providerId="ADAL" clId="{2A6C071C-E28C-4917-83A4-2BE12F03D5B0}" dt="2021-12-01T17:07:17.551" v="193"/>
          <ac:spMkLst>
            <pc:docMk/>
            <pc:sldMk cId="2412929058" sldId="259"/>
            <ac:spMk id="15" creationId="{46495906-D177-43F3-9DD1-9FDA445A9080}"/>
          </ac:spMkLst>
        </pc:spChg>
        <pc:spChg chg="add">
          <ac:chgData name="Béatrice Lefèvre (aumônerie de l'enseignement public/Mme)" userId="d5cd9a7e-9e11-4944-8876-5c1abcc09105" providerId="ADAL" clId="{2A6C071C-E28C-4917-83A4-2BE12F03D5B0}" dt="2021-12-01T17:07:17.551" v="193"/>
          <ac:spMkLst>
            <pc:docMk/>
            <pc:sldMk cId="2412929058" sldId="259"/>
            <ac:spMk id="16" creationId="{9B1256ED-CEF5-4DFA-AE55-B0EA8AE9E36C}"/>
          </ac:spMkLst>
        </pc:spChg>
        <pc:spChg chg="add">
          <ac:chgData name="Béatrice Lefèvre (aumônerie de l'enseignement public/Mme)" userId="d5cd9a7e-9e11-4944-8876-5c1abcc09105" providerId="ADAL" clId="{2A6C071C-E28C-4917-83A4-2BE12F03D5B0}" dt="2021-12-01T17:07:17.817" v="194"/>
          <ac:spMkLst>
            <pc:docMk/>
            <pc:sldMk cId="2412929058" sldId="259"/>
            <ac:spMk id="18" creationId="{049E37F3-A697-4A4C-8238-AECA38C0D0C6}"/>
          </ac:spMkLst>
        </pc:spChg>
        <pc:spChg chg="add">
          <ac:chgData name="Béatrice Lefèvre (aumônerie de l'enseignement public/Mme)" userId="d5cd9a7e-9e11-4944-8876-5c1abcc09105" providerId="ADAL" clId="{2A6C071C-E28C-4917-83A4-2BE12F03D5B0}" dt="2021-12-01T17:07:17.817" v="194"/>
          <ac:spMkLst>
            <pc:docMk/>
            <pc:sldMk cId="2412929058" sldId="259"/>
            <ac:spMk id="19" creationId="{0E1BB299-792F-4114-A9F5-2129CB1E6F4E}"/>
          </ac:spMkLst>
        </pc:spChg>
        <pc:spChg chg="del topLvl">
          <ac:chgData name="Béatrice Lefèvre (aumônerie de l'enseignement public/Mme)" userId="d5cd9a7e-9e11-4944-8876-5c1abcc09105" providerId="ADAL" clId="{2A6C071C-E28C-4917-83A4-2BE12F03D5B0}" dt="2021-12-01T17:08:49.286" v="225" actId="478"/>
          <ac:spMkLst>
            <pc:docMk/>
            <pc:sldMk cId="2412929058" sldId="259"/>
            <ac:spMk id="36" creationId="{2118BBAA-A244-4209-8066-9D466E14CE22}"/>
          </ac:spMkLst>
        </pc:spChg>
        <pc:spChg chg="mod topLvl">
          <ac:chgData name="Béatrice Lefèvre (aumônerie de l'enseignement public/Mme)" userId="d5cd9a7e-9e11-4944-8876-5c1abcc09105" providerId="ADAL" clId="{2A6C071C-E28C-4917-83A4-2BE12F03D5B0}" dt="2021-12-01T17:08:49.286" v="225" actId="478"/>
          <ac:spMkLst>
            <pc:docMk/>
            <pc:sldMk cId="2412929058" sldId="259"/>
            <ac:spMk id="37" creationId="{86788D76-588A-44D6-8BE8-76A085683E80}"/>
          </ac:spMkLst>
        </pc:spChg>
        <pc:spChg chg="add">
          <ac:chgData name="Béatrice Lefèvre (aumônerie de l'enseignement public/Mme)" userId="d5cd9a7e-9e11-4944-8876-5c1abcc09105" providerId="ADAL" clId="{2A6C071C-E28C-4917-83A4-2BE12F03D5B0}" dt="2021-12-01T17:09:11.359" v="228"/>
          <ac:spMkLst>
            <pc:docMk/>
            <pc:sldMk cId="2412929058" sldId="259"/>
            <ac:spMk id="42" creationId="{451D99E1-2961-4940-BC4F-6856716CC677}"/>
          </ac:spMkLst>
        </pc:spChg>
        <pc:spChg chg="add mod">
          <ac:chgData name="Béatrice Lefèvre (aumônerie de l'enseignement public/Mme)" userId="d5cd9a7e-9e11-4944-8876-5c1abcc09105" providerId="ADAL" clId="{2A6C071C-E28C-4917-83A4-2BE12F03D5B0}" dt="2021-12-01T17:09:49.062" v="248" actId="404"/>
          <ac:spMkLst>
            <pc:docMk/>
            <pc:sldMk cId="2412929058" sldId="259"/>
            <ac:spMk id="43" creationId="{85A364DD-8344-4560-9BD1-FCE67BA1345B}"/>
          </ac:spMkLst>
        </pc:spChg>
        <pc:grpChg chg="add mod">
          <ac:chgData name="Béatrice Lefèvre (aumônerie de l'enseignement public/Mme)" userId="d5cd9a7e-9e11-4944-8876-5c1abcc09105" providerId="ADAL" clId="{2A6C071C-E28C-4917-83A4-2BE12F03D5B0}" dt="2021-12-01T17:08:55.942" v="227" actId="1076"/>
          <ac:grpSpMkLst>
            <pc:docMk/>
            <pc:sldMk cId="2412929058" sldId="259"/>
            <ac:grpSpMk id="5" creationId="{62FFA677-FB07-474C-BA87-FF4271F11D24}"/>
          </ac:grpSpMkLst>
        </pc:grpChg>
        <pc:grpChg chg="add mod">
          <ac:chgData name="Béatrice Lefèvre (aumônerie de l'enseignement public/Mme)" userId="d5cd9a7e-9e11-4944-8876-5c1abcc09105" providerId="ADAL" clId="{2A6C071C-E28C-4917-83A4-2BE12F03D5B0}" dt="2021-12-01T17:07:29.104" v="198"/>
          <ac:grpSpMkLst>
            <pc:docMk/>
            <pc:sldMk cId="2412929058" sldId="259"/>
            <ac:grpSpMk id="8" creationId="{884A43E9-EE86-415A-A6B7-2F3C3F33667D}"/>
          </ac:grpSpMkLst>
        </pc:grpChg>
        <pc:grpChg chg="add mod">
          <ac:chgData name="Béatrice Lefèvre (aumônerie de l'enseignement public/Mme)" userId="d5cd9a7e-9e11-4944-8876-5c1abcc09105" providerId="ADAL" clId="{2A6C071C-E28C-4917-83A4-2BE12F03D5B0}" dt="2021-12-01T17:07:28.567" v="197"/>
          <ac:grpSpMkLst>
            <pc:docMk/>
            <pc:sldMk cId="2412929058" sldId="259"/>
            <ac:grpSpMk id="11" creationId="{3A40703E-6124-4E66-B8AE-E717AA63A7BE}"/>
          </ac:grpSpMkLst>
        </pc:grpChg>
        <pc:grpChg chg="add mod">
          <ac:chgData name="Béatrice Lefèvre (aumônerie de l'enseignement public/Mme)" userId="d5cd9a7e-9e11-4944-8876-5c1abcc09105" providerId="ADAL" clId="{2A6C071C-E28C-4917-83A4-2BE12F03D5B0}" dt="2021-12-01T17:07:28.172" v="196"/>
          <ac:grpSpMkLst>
            <pc:docMk/>
            <pc:sldMk cId="2412929058" sldId="259"/>
            <ac:grpSpMk id="14" creationId="{8EC0627E-F77E-4CA2-88D8-BCC995CB6871}"/>
          </ac:grpSpMkLst>
        </pc:grpChg>
        <pc:grpChg chg="add mod">
          <ac:chgData name="Béatrice Lefèvre (aumônerie de l'enseignement public/Mme)" userId="d5cd9a7e-9e11-4944-8876-5c1abcc09105" providerId="ADAL" clId="{2A6C071C-E28C-4917-83A4-2BE12F03D5B0}" dt="2021-12-01T17:07:27.805" v="195"/>
          <ac:grpSpMkLst>
            <pc:docMk/>
            <pc:sldMk cId="2412929058" sldId="259"/>
            <ac:grpSpMk id="17" creationId="{5A9B22D7-95BA-4A44-A0E6-1D6E07BAF09B}"/>
          </ac:grpSpMkLst>
        </pc:grpChg>
        <pc:grpChg chg="add del mod">
          <ac:chgData name="Béatrice Lefèvre (aumônerie de l'enseignement public/Mme)" userId="d5cd9a7e-9e11-4944-8876-5c1abcc09105" providerId="ADAL" clId="{2A6C071C-E28C-4917-83A4-2BE12F03D5B0}" dt="2021-12-01T17:08:05.649" v="218"/>
          <ac:grpSpMkLst>
            <pc:docMk/>
            <pc:sldMk cId="2412929058" sldId="259"/>
            <ac:grpSpMk id="20" creationId="{3BB0DCBA-3DFE-4982-BF39-A08B625BCFFC}"/>
          </ac:grpSpMkLst>
        </pc:grpChg>
        <pc:grpChg chg="add del mod">
          <ac:chgData name="Béatrice Lefèvre (aumônerie de l'enseignement public/Mme)" userId="d5cd9a7e-9e11-4944-8876-5c1abcc09105" providerId="ADAL" clId="{2A6C071C-E28C-4917-83A4-2BE12F03D5B0}" dt="2021-12-01T17:08:05.032" v="217"/>
          <ac:grpSpMkLst>
            <pc:docMk/>
            <pc:sldMk cId="2412929058" sldId="259"/>
            <ac:grpSpMk id="23" creationId="{9E7382C7-5B46-4CB5-B3BA-A675DE5ECCB5}"/>
          </ac:grpSpMkLst>
        </pc:grpChg>
        <pc:grpChg chg="add del mod">
          <ac:chgData name="Béatrice Lefèvre (aumônerie de l'enseignement public/Mme)" userId="d5cd9a7e-9e11-4944-8876-5c1abcc09105" providerId="ADAL" clId="{2A6C071C-E28C-4917-83A4-2BE12F03D5B0}" dt="2021-12-01T17:08:04.828" v="216"/>
          <ac:grpSpMkLst>
            <pc:docMk/>
            <pc:sldMk cId="2412929058" sldId="259"/>
            <ac:grpSpMk id="26" creationId="{066CEEF7-DE04-4905-B54B-52B8EF3D0360}"/>
          </ac:grpSpMkLst>
        </pc:grpChg>
        <pc:grpChg chg="add del mod">
          <ac:chgData name="Béatrice Lefèvre (aumônerie de l'enseignement public/Mme)" userId="d5cd9a7e-9e11-4944-8876-5c1abcc09105" providerId="ADAL" clId="{2A6C071C-E28C-4917-83A4-2BE12F03D5B0}" dt="2021-12-01T17:08:04.586" v="215"/>
          <ac:grpSpMkLst>
            <pc:docMk/>
            <pc:sldMk cId="2412929058" sldId="259"/>
            <ac:grpSpMk id="29" creationId="{B7500D09-C01E-4801-851F-AE3855464EA1}"/>
          </ac:grpSpMkLst>
        </pc:grpChg>
        <pc:grpChg chg="add mod">
          <ac:chgData name="Béatrice Lefèvre (aumônerie de l'enseignement public/Mme)" userId="d5cd9a7e-9e11-4944-8876-5c1abcc09105" providerId="ADAL" clId="{2A6C071C-E28C-4917-83A4-2BE12F03D5B0}" dt="2021-12-01T17:08:52.635" v="226" actId="1076"/>
          <ac:grpSpMkLst>
            <pc:docMk/>
            <pc:sldMk cId="2412929058" sldId="259"/>
            <ac:grpSpMk id="32" creationId="{DD70CB83-3FFD-4240-93DE-7F9EDAA9A2ED}"/>
          </ac:grpSpMkLst>
        </pc:grpChg>
        <pc:grpChg chg="add del mod">
          <ac:chgData name="Béatrice Lefèvre (aumônerie de l'enseignement public/Mme)" userId="d5cd9a7e-9e11-4944-8876-5c1abcc09105" providerId="ADAL" clId="{2A6C071C-E28C-4917-83A4-2BE12F03D5B0}" dt="2021-12-01T17:08:49.286" v="225" actId="478"/>
          <ac:grpSpMkLst>
            <pc:docMk/>
            <pc:sldMk cId="2412929058" sldId="259"/>
            <ac:grpSpMk id="35" creationId="{5E3C4113-8E82-4F3E-9E3D-3FA289839BB9}"/>
          </ac:grpSpMkLst>
        </pc:grpChg>
        <pc:grpChg chg="add mod">
          <ac:chgData name="Béatrice Lefèvre (aumônerie de l'enseignement public/Mme)" userId="d5cd9a7e-9e11-4944-8876-5c1abcc09105" providerId="ADAL" clId="{2A6C071C-E28C-4917-83A4-2BE12F03D5B0}" dt="2021-12-01T17:08:38.205" v="223" actId="1076"/>
          <ac:grpSpMkLst>
            <pc:docMk/>
            <pc:sldMk cId="2412929058" sldId="259"/>
            <ac:grpSpMk id="38" creationId="{E762923E-417F-4B27-B490-454308AEB470}"/>
          </ac:grpSpMkLst>
        </pc:grpChg>
        <pc:grpChg chg="add mod">
          <ac:chgData name="Béatrice Lefèvre (aumônerie de l'enseignement public/Mme)" userId="d5cd9a7e-9e11-4944-8876-5c1abcc09105" providerId="ADAL" clId="{2A6C071C-E28C-4917-83A4-2BE12F03D5B0}" dt="2021-12-01T17:09:55.526" v="249" actId="1076"/>
          <ac:grpSpMkLst>
            <pc:docMk/>
            <pc:sldMk cId="2412929058" sldId="259"/>
            <ac:grpSpMk id="41" creationId="{E721AC8D-8BDF-4789-98B4-DE6C1F486AFA}"/>
          </ac:grpSpMkLst>
        </pc:grpChg>
        <pc:graphicFrameChg chg="add mod">
          <ac:chgData name="Béatrice Lefèvre (aumônerie de l'enseignement public/Mme)" userId="d5cd9a7e-9e11-4944-8876-5c1abcc09105" providerId="ADAL" clId="{2A6C071C-E28C-4917-83A4-2BE12F03D5B0}" dt="2021-12-01T17:06:55.335" v="189"/>
          <ac:graphicFrameMkLst>
            <pc:docMk/>
            <pc:sldMk cId="2412929058" sldId="259"/>
            <ac:graphicFrameMk id="4" creationId="{23A5E9CE-50CD-434B-869E-149C5615B8C4}"/>
          </ac:graphicFrameMkLst>
        </pc:graphicFrameChg>
        <pc:cxnChg chg="add mod">
          <ac:chgData name="Béatrice Lefèvre (aumônerie de l'enseignement public/Mme)" userId="d5cd9a7e-9e11-4944-8876-5c1abcc09105" providerId="ADAL" clId="{2A6C071C-E28C-4917-83A4-2BE12F03D5B0}" dt="2021-12-01T17:10:38.597" v="252" actId="692"/>
          <ac:cxnSpMkLst>
            <pc:docMk/>
            <pc:sldMk cId="2412929058" sldId="259"/>
            <ac:cxnSpMk id="45" creationId="{268381AA-72FE-45F1-AE32-9E29B4F747DC}"/>
          </ac:cxnSpMkLst>
        </pc:cxnChg>
      </pc:sldChg>
      <pc:sldChg chg="modSp add">
        <pc:chgData name="Béatrice Lefèvre (aumônerie de l'enseignement public/Mme)" userId="d5cd9a7e-9e11-4944-8876-5c1abcc09105" providerId="ADAL" clId="{2A6C071C-E28C-4917-83A4-2BE12F03D5B0}" dt="2021-12-10T17:22:50.897" v="754" actId="20577"/>
        <pc:sldMkLst>
          <pc:docMk/>
          <pc:sldMk cId="2682328117" sldId="260"/>
        </pc:sldMkLst>
        <pc:spChg chg="mod">
          <ac:chgData name="Béatrice Lefèvre (aumônerie de l'enseignement public/Mme)" userId="d5cd9a7e-9e11-4944-8876-5c1abcc09105" providerId="ADAL" clId="{2A6C071C-E28C-4917-83A4-2BE12F03D5B0}" dt="2021-12-10T17:22:50.897" v="754" actId="20577"/>
          <ac:spMkLst>
            <pc:docMk/>
            <pc:sldMk cId="2682328117" sldId="260"/>
            <ac:spMk id="2" creationId="{A7176000-BA02-4544-9EDA-7F65212461B9}"/>
          </ac:spMkLst>
        </pc:spChg>
      </pc:sldChg>
      <pc:sldChg chg="addSp delSp modSp add modNotesTx">
        <pc:chgData name="Béatrice Lefèvre (aumônerie de l'enseignement public/Mme)" userId="d5cd9a7e-9e11-4944-8876-5c1abcc09105" providerId="ADAL" clId="{2A6C071C-E28C-4917-83A4-2BE12F03D5B0}" dt="2021-12-13T09:33:39.616" v="1681" actId="5793"/>
        <pc:sldMkLst>
          <pc:docMk/>
          <pc:sldMk cId="3529449309" sldId="261"/>
        </pc:sldMkLst>
        <pc:spChg chg="mod">
          <ac:chgData name="Béatrice Lefèvre (aumônerie de l'enseignement public/Mme)" userId="d5cd9a7e-9e11-4944-8876-5c1abcc09105" providerId="ADAL" clId="{2A6C071C-E28C-4917-83A4-2BE12F03D5B0}" dt="2021-12-10T17:52:52.534" v="1006" actId="20577"/>
          <ac:spMkLst>
            <pc:docMk/>
            <pc:sldMk cId="3529449309" sldId="261"/>
            <ac:spMk id="2" creationId="{F78F2E04-DF97-4DD0-973D-C2D9F365F2A9}"/>
          </ac:spMkLst>
        </pc:spChg>
        <pc:spChg chg="mod">
          <ac:chgData name="Béatrice Lefèvre (aumônerie de l'enseignement public/Mme)" userId="d5cd9a7e-9e11-4944-8876-5c1abcc09105" providerId="ADAL" clId="{2A6C071C-E28C-4917-83A4-2BE12F03D5B0}" dt="2021-12-10T17:53:51.474" v="1012" actId="14100"/>
          <ac:spMkLst>
            <pc:docMk/>
            <pc:sldMk cId="3529449309" sldId="261"/>
            <ac:spMk id="3" creationId="{50DCD68F-E5BA-4331-8B30-CEFEF9DFA398}"/>
          </ac:spMkLst>
        </pc:spChg>
        <pc:spChg chg="add mod">
          <ac:chgData name="Béatrice Lefèvre (aumônerie de l'enseignement public/Mme)" userId="d5cd9a7e-9e11-4944-8876-5c1abcc09105" providerId="ADAL" clId="{2A6C071C-E28C-4917-83A4-2BE12F03D5B0}" dt="2021-12-10T17:53:35.628" v="1010" actId="11529"/>
          <ac:spMkLst>
            <pc:docMk/>
            <pc:sldMk cId="3529449309" sldId="261"/>
            <ac:spMk id="4" creationId="{C14EE228-94B1-44A3-9BEA-9581306A1137}"/>
          </ac:spMkLst>
        </pc:spChg>
        <pc:spChg chg="add del mod">
          <ac:chgData name="Béatrice Lefèvre (aumônerie de l'enseignement public/Mme)" userId="d5cd9a7e-9e11-4944-8876-5c1abcc09105" providerId="ADAL" clId="{2A6C071C-E28C-4917-83A4-2BE12F03D5B0}" dt="2021-12-10T17:53:52.764" v="1014"/>
          <ac:spMkLst>
            <pc:docMk/>
            <pc:sldMk cId="3529449309" sldId="261"/>
            <ac:spMk id="5" creationId="{9AC2730E-08BB-4A9D-BEF5-D9C3E801907C}"/>
          </ac:spMkLst>
        </pc:spChg>
        <pc:spChg chg="add mod">
          <ac:chgData name="Béatrice Lefèvre (aumônerie de l'enseignement public/Mme)" userId="d5cd9a7e-9e11-4944-8876-5c1abcc09105" providerId="ADAL" clId="{2A6C071C-E28C-4917-83A4-2BE12F03D5B0}" dt="2021-12-10T17:54:52.550" v="1090" actId="207"/>
          <ac:spMkLst>
            <pc:docMk/>
            <pc:sldMk cId="3529449309" sldId="261"/>
            <ac:spMk id="6" creationId="{9571D29D-963F-47C5-8FB0-A7C298DB8EC5}"/>
          </ac:spMkLst>
        </pc:spChg>
      </pc:sldChg>
      <pc:sldChg chg="addSp modSp add modNotesTx">
        <pc:chgData name="Béatrice Lefèvre (aumônerie de l'enseignement public/Mme)" userId="d5cd9a7e-9e11-4944-8876-5c1abcc09105" providerId="ADAL" clId="{2A6C071C-E28C-4917-83A4-2BE12F03D5B0}" dt="2021-12-13T09:42:09.765" v="1849" actId="20577"/>
        <pc:sldMkLst>
          <pc:docMk/>
          <pc:sldMk cId="2372535469" sldId="262"/>
        </pc:sldMkLst>
        <pc:spChg chg="mod">
          <ac:chgData name="Béatrice Lefèvre (aumônerie de l'enseignement public/Mme)" userId="d5cd9a7e-9e11-4944-8876-5c1abcc09105" providerId="ADAL" clId="{2A6C071C-E28C-4917-83A4-2BE12F03D5B0}" dt="2021-12-10T17:58:32.246" v="1199" actId="20577"/>
          <ac:spMkLst>
            <pc:docMk/>
            <pc:sldMk cId="2372535469" sldId="262"/>
            <ac:spMk id="2" creationId="{B706EED5-1096-4DA9-99EC-248EB69F22E0}"/>
          </ac:spMkLst>
        </pc:spChg>
        <pc:spChg chg="mod">
          <ac:chgData name="Béatrice Lefèvre (aumônerie de l'enseignement public/Mme)" userId="d5cd9a7e-9e11-4944-8876-5c1abcc09105" providerId="ADAL" clId="{2A6C071C-E28C-4917-83A4-2BE12F03D5B0}" dt="2021-12-10T17:59:43.704" v="1276" actId="113"/>
          <ac:spMkLst>
            <pc:docMk/>
            <pc:sldMk cId="2372535469" sldId="262"/>
            <ac:spMk id="3" creationId="{F4B91DDD-90D5-4715-BFF4-146F91A2CA1E}"/>
          </ac:spMkLst>
        </pc:spChg>
        <pc:spChg chg="add mod">
          <ac:chgData name="Béatrice Lefèvre (aumônerie de l'enseignement public/Mme)" userId="d5cd9a7e-9e11-4944-8876-5c1abcc09105" providerId="ADAL" clId="{2A6C071C-E28C-4917-83A4-2BE12F03D5B0}" dt="2021-12-13T09:40:58.396" v="1695" actId="313"/>
          <ac:spMkLst>
            <pc:docMk/>
            <pc:sldMk cId="2372535469" sldId="262"/>
            <ac:spMk id="4" creationId="{CE76DD5B-96A3-4144-B578-229874FAC4FF}"/>
          </ac:spMkLst>
        </pc:spChg>
      </pc:sldChg>
      <pc:sldChg chg="addSp delSp modSp add modNotesTx">
        <pc:chgData name="Béatrice Lefèvre (aumônerie de l'enseignement public/Mme)" userId="d5cd9a7e-9e11-4944-8876-5c1abcc09105" providerId="ADAL" clId="{2A6C071C-E28C-4917-83A4-2BE12F03D5B0}" dt="2021-12-13T10:30:36.074" v="2332" actId="20577"/>
        <pc:sldMkLst>
          <pc:docMk/>
          <pc:sldMk cId="2279241765" sldId="263"/>
        </pc:sldMkLst>
        <pc:spChg chg="mod">
          <ac:chgData name="Béatrice Lefèvre (aumônerie de l'enseignement public/Mme)" userId="d5cd9a7e-9e11-4944-8876-5c1abcc09105" providerId="ADAL" clId="{2A6C071C-E28C-4917-83A4-2BE12F03D5B0}" dt="2021-12-13T09:57:39.411" v="1909" actId="20577"/>
          <ac:spMkLst>
            <pc:docMk/>
            <pc:sldMk cId="2279241765" sldId="263"/>
            <ac:spMk id="2" creationId="{66048B1B-80C3-49C0-8055-E014542F42D1}"/>
          </ac:spMkLst>
        </pc:spChg>
        <pc:spChg chg="del mod">
          <ac:chgData name="Béatrice Lefèvre (aumônerie de l'enseignement public/Mme)" userId="d5cd9a7e-9e11-4944-8876-5c1abcc09105" providerId="ADAL" clId="{2A6C071C-E28C-4917-83A4-2BE12F03D5B0}" dt="2021-12-13T10:06:38.742" v="2016" actId="478"/>
          <ac:spMkLst>
            <pc:docMk/>
            <pc:sldMk cId="2279241765" sldId="263"/>
            <ac:spMk id="3" creationId="{A5DC1D38-D2D5-4519-A7E4-F3A46B9F6214}"/>
          </ac:spMkLst>
        </pc:spChg>
        <pc:spChg chg="mod">
          <ac:chgData name="Béatrice Lefèvre (aumônerie de l'enseignement public/Mme)" userId="d5cd9a7e-9e11-4944-8876-5c1abcc09105" providerId="ADAL" clId="{2A6C071C-E28C-4917-83A4-2BE12F03D5B0}" dt="2021-12-13T10:07:59.575" v="2019" actId="2085"/>
          <ac:spMkLst>
            <pc:docMk/>
            <pc:sldMk cId="2279241765" sldId="263"/>
            <ac:spMk id="5" creationId="{7FA301D1-F9E0-4A91-81DF-8143EEE206C9}"/>
          </ac:spMkLst>
        </pc:spChg>
        <pc:spChg chg="mod">
          <ac:chgData name="Béatrice Lefèvre (aumônerie de l'enseignement public/Mme)" userId="d5cd9a7e-9e11-4944-8876-5c1abcc09105" providerId="ADAL" clId="{2A6C071C-E28C-4917-83A4-2BE12F03D5B0}" dt="2021-12-13T10:08:02.263" v="2020" actId="2085"/>
          <ac:spMkLst>
            <pc:docMk/>
            <pc:sldMk cId="2279241765" sldId="263"/>
            <ac:spMk id="6" creationId="{22DB7F6B-0F14-427D-898F-A0F0DF55447A}"/>
          </ac:spMkLst>
        </pc:spChg>
        <pc:spChg chg="mod">
          <ac:chgData name="Béatrice Lefèvre (aumônerie de l'enseignement public/Mme)" userId="d5cd9a7e-9e11-4944-8876-5c1abcc09105" providerId="ADAL" clId="{2A6C071C-E28C-4917-83A4-2BE12F03D5B0}" dt="2021-12-13T10:08:50.780" v="2026" actId="2085"/>
          <ac:spMkLst>
            <pc:docMk/>
            <pc:sldMk cId="2279241765" sldId="263"/>
            <ac:spMk id="9" creationId="{48F8BBDA-7E14-4AB1-94F3-536136371BD5}"/>
          </ac:spMkLst>
        </pc:spChg>
        <pc:spChg chg="mod">
          <ac:chgData name="Béatrice Lefèvre (aumônerie de l'enseignement public/Mme)" userId="d5cd9a7e-9e11-4944-8876-5c1abcc09105" providerId="ADAL" clId="{2A6C071C-E28C-4917-83A4-2BE12F03D5B0}" dt="2021-12-13T10:10:02.520" v="2110" actId="404"/>
          <ac:spMkLst>
            <pc:docMk/>
            <pc:sldMk cId="2279241765" sldId="263"/>
            <ac:spMk id="10" creationId="{029D8170-B951-4974-968F-3C88357D1160}"/>
          </ac:spMkLst>
        </pc:spChg>
        <pc:spChg chg="mod">
          <ac:chgData name="Béatrice Lefèvre (aumônerie de l'enseignement public/Mme)" userId="d5cd9a7e-9e11-4944-8876-5c1abcc09105" providerId="ADAL" clId="{2A6C071C-E28C-4917-83A4-2BE12F03D5B0}" dt="2021-12-13T10:08:41.656" v="2025" actId="2085"/>
          <ac:spMkLst>
            <pc:docMk/>
            <pc:sldMk cId="2279241765" sldId="263"/>
            <ac:spMk id="11" creationId="{C41276F7-EEA9-440C-8ECE-43885560DD68}"/>
          </ac:spMkLst>
        </pc:spChg>
        <pc:spChg chg="mod">
          <ac:chgData name="Béatrice Lefèvre (aumônerie de l'enseignement public/Mme)" userId="d5cd9a7e-9e11-4944-8876-5c1abcc09105" providerId="ADAL" clId="{2A6C071C-E28C-4917-83A4-2BE12F03D5B0}" dt="2021-12-13T10:07:53.183" v="2018" actId="2085"/>
          <ac:spMkLst>
            <pc:docMk/>
            <pc:sldMk cId="2279241765" sldId="263"/>
            <ac:spMk id="15" creationId="{EAA77988-E4D0-4D1E-804A-BAE5F8CE8241}"/>
          </ac:spMkLst>
        </pc:spChg>
        <pc:spChg chg="add del mod">
          <ac:chgData name="Béatrice Lefèvre (aumônerie de l'enseignement public/Mme)" userId="d5cd9a7e-9e11-4944-8876-5c1abcc09105" providerId="ADAL" clId="{2A6C071C-E28C-4917-83A4-2BE12F03D5B0}" dt="2021-12-13T09:59:49.758" v="1939" actId="478"/>
          <ac:spMkLst>
            <pc:docMk/>
            <pc:sldMk cId="2279241765" sldId="263"/>
            <ac:spMk id="17" creationId="{56464B2B-9B58-44B6-AFBA-8FCF95DEB477}"/>
          </ac:spMkLst>
        </pc:spChg>
        <pc:spChg chg="add mod">
          <ac:chgData name="Béatrice Lefèvre (aumônerie de l'enseignement public/Mme)" userId="d5cd9a7e-9e11-4944-8876-5c1abcc09105" providerId="ADAL" clId="{2A6C071C-E28C-4917-83A4-2BE12F03D5B0}" dt="2021-12-13T10:09:08.213" v="2027" actId="403"/>
          <ac:spMkLst>
            <pc:docMk/>
            <pc:sldMk cId="2279241765" sldId="263"/>
            <ac:spMk id="18" creationId="{3B9FDF72-39FF-4741-A181-A48525D449D7}"/>
          </ac:spMkLst>
        </pc:spChg>
        <pc:grpChg chg="add mod">
          <ac:chgData name="Béatrice Lefèvre (aumônerie de l'enseignement public/Mme)" userId="d5cd9a7e-9e11-4944-8876-5c1abcc09105" providerId="ADAL" clId="{2A6C071C-E28C-4917-83A4-2BE12F03D5B0}" dt="2021-12-13T10:05:46.243" v="1952" actId="1076"/>
          <ac:grpSpMkLst>
            <pc:docMk/>
            <pc:sldMk cId="2279241765" sldId="263"/>
            <ac:grpSpMk id="4" creationId="{94B15221-3E55-4C8B-89E1-FE6B628E653C}"/>
          </ac:grpSpMkLst>
        </pc:grpChg>
      </pc:sldChg>
      <pc:sldChg chg="modSp add">
        <pc:chgData name="Béatrice Lefèvre (aumônerie de l'enseignement public/Mme)" userId="d5cd9a7e-9e11-4944-8876-5c1abcc09105" providerId="ADAL" clId="{2A6C071C-E28C-4917-83A4-2BE12F03D5B0}" dt="2021-12-13T10:31:57.931" v="2356" actId="20577"/>
        <pc:sldMkLst>
          <pc:docMk/>
          <pc:sldMk cId="965186756" sldId="264"/>
        </pc:sldMkLst>
        <pc:spChg chg="mod">
          <ac:chgData name="Béatrice Lefèvre (aumônerie de l'enseignement public/Mme)" userId="d5cd9a7e-9e11-4944-8876-5c1abcc09105" providerId="ADAL" clId="{2A6C071C-E28C-4917-83A4-2BE12F03D5B0}" dt="2021-12-13T10:31:57.931" v="2356" actId="20577"/>
          <ac:spMkLst>
            <pc:docMk/>
            <pc:sldMk cId="965186756" sldId="264"/>
            <ac:spMk id="2" creationId="{6FAA79C7-B9A2-4C0F-8E03-552EA577752A}"/>
          </ac:spMkLst>
        </pc:spChg>
      </pc:sldChg>
      <pc:sldChg chg="addSp modSp add">
        <pc:chgData name="Béatrice Lefèvre (aumônerie de l'enseignement public/Mme)" userId="d5cd9a7e-9e11-4944-8876-5c1abcc09105" providerId="ADAL" clId="{2A6C071C-E28C-4917-83A4-2BE12F03D5B0}" dt="2021-12-13T11:03:20.129" v="2676" actId="20577"/>
        <pc:sldMkLst>
          <pc:docMk/>
          <pc:sldMk cId="2914747586" sldId="265"/>
        </pc:sldMkLst>
        <pc:spChg chg="mod">
          <ac:chgData name="Béatrice Lefèvre (aumônerie de l'enseignement public/Mme)" userId="d5cd9a7e-9e11-4944-8876-5c1abcc09105" providerId="ADAL" clId="{2A6C071C-E28C-4917-83A4-2BE12F03D5B0}" dt="2021-12-13T10:43:38.574" v="2436" actId="20577"/>
          <ac:spMkLst>
            <pc:docMk/>
            <pc:sldMk cId="2914747586" sldId="265"/>
            <ac:spMk id="2" creationId="{E93FAD84-E618-40F9-82C2-C15BA9CB5845}"/>
          </ac:spMkLst>
        </pc:spChg>
        <pc:spChg chg="mod">
          <ac:chgData name="Béatrice Lefèvre (aumônerie de l'enseignement public/Mme)" userId="d5cd9a7e-9e11-4944-8876-5c1abcc09105" providerId="ADAL" clId="{2A6C071C-E28C-4917-83A4-2BE12F03D5B0}" dt="2021-12-13T11:03:20.129" v="2676" actId="20577"/>
          <ac:spMkLst>
            <pc:docMk/>
            <pc:sldMk cId="2914747586" sldId="265"/>
            <ac:spMk id="3" creationId="{C251FCE9-DE7C-4F38-B8C1-34A4C21B0A4A}"/>
          </ac:spMkLst>
        </pc:spChg>
        <pc:picChg chg="add mod ord">
          <ac:chgData name="Béatrice Lefèvre (aumônerie de l'enseignement public/Mme)" userId="d5cd9a7e-9e11-4944-8876-5c1abcc09105" providerId="ADAL" clId="{2A6C071C-E28C-4917-83A4-2BE12F03D5B0}" dt="2021-12-13T11:01:33.706" v="2499" actId="1076"/>
          <ac:picMkLst>
            <pc:docMk/>
            <pc:sldMk cId="2914747586" sldId="265"/>
            <ac:picMk id="5" creationId="{B18CFDAC-C5AE-49C8-A02E-158D6D261EAE}"/>
          </ac:picMkLst>
        </pc:picChg>
      </pc:sldChg>
      <pc:sldChg chg="modSp add">
        <pc:chgData name="Béatrice Lefèvre (aumônerie de l'enseignement public/Mme)" userId="d5cd9a7e-9e11-4944-8876-5c1abcc09105" providerId="ADAL" clId="{2A6C071C-E28C-4917-83A4-2BE12F03D5B0}" dt="2021-12-13T13:44:13.690" v="3117" actId="20577"/>
        <pc:sldMkLst>
          <pc:docMk/>
          <pc:sldMk cId="2727877380" sldId="266"/>
        </pc:sldMkLst>
        <pc:spChg chg="mod">
          <ac:chgData name="Béatrice Lefèvre (aumônerie de l'enseignement public/Mme)" userId="d5cd9a7e-9e11-4944-8876-5c1abcc09105" providerId="ADAL" clId="{2A6C071C-E28C-4917-83A4-2BE12F03D5B0}" dt="2021-12-13T11:04:37.506" v="2720" actId="20577"/>
          <ac:spMkLst>
            <pc:docMk/>
            <pc:sldMk cId="2727877380" sldId="266"/>
            <ac:spMk id="2" creationId="{A7B43B32-305A-483E-8469-C74CF51EB1EE}"/>
          </ac:spMkLst>
        </pc:spChg>
        <pc:spChg chg="mod">
          <ac:chgData name="Béatrice Lefèvre (aumônerie de l'enseignement public/Mme)" userId="d5cd9a7e-9e11-4944-8876-5c1abcc09105" providerId="ADAL" clId="{2A6C071C-E28C-4917-83A4-2BE12F03D5B0}" dt="2021-12-13T13:44:13.690" v="3117" actId="20577"/>
          <ac:spMkLst>
            <pc:docMk/>
            <pc:sldMk cId="2727877380" sldId="266"/>
            <ac:spMk id="3" creationId="{2F75B98A-BA9D-47DD-96D0-5F1077525CE2}"/>
          </ac:spMkLst>
        </pc:spChg>
      </pc:sldChg>
      <pc:sldChg chg="modSp add">
        <pc:chgData name="Béatrice Lefèvre (aumônerie de l'enseignement public/Mme)" userId="d5cd9a7e-9e11-4944-8876-5c1abcc09105" providerId="ADAL" clId="{2A6C071C-E28C-4917-83A4-2BE12F03D5B0}" dt="2021-12-13T13:52:14.399" v="3310" actId="20577"/>
        <pc:sldMkLst>
          <pc:docMk/>
          <pc:sldMk cId="4289993904" sldId="267"/>
        </pc:sldMkLst>
        <pc:spChg chg="mod">
          <ac:chgData name="Béatrice Lefèvre (aumônerie de l'enseignement public/Mme)" userId="d5cd9a7e-9e11-4944-8876-5c1abcc09105" providerId="ADAL" clId="{2A6C071C-E28C-4917-83A4-2BE12F03D5B0}" dt="2021-12-13T13:42:24.009" v="2941" actId="5793"/>
          <ac:spMkLst>
            <pc:docMk/>
            <pc:sldMk cId="4289993904" sldId="267"/>
            <ac:spMk id="2" creationId="{6CFB0189-98C2-48E8-AE80-5F0253A05131}"/>
          </ac:spMkLst>
        </pc:spChg>
        <pc:spChg chg="mod">
          <ac:chgData name="Béatrice Lefèvre (aumônerie de l'enseignement public/Mme)" userId="d5cd9a7e-9e11-4944-8876-5c1abcc09105" providerId="ADAL" clId="{2A6C071C-E28C-4917-83A4-2BE12F03D5B0}" dt="2021-12-13T13:52:14.399" v="3310" actId="20577"/>
          <ac:spMkLst>
            <pc:docMk/>
            <pc:sldMk cId="4289993904" sldId="267"/>
            <ac:spMk id="3" creationId="{CFFAE16B-EFBD-444B-A1D4-569BF0EA6704}"/>
          </ac:spMkLst>
        </pc:spChg>
      </pc:sldChg>
      <pc:sldChg chg="add">
        <pc:chgData name="Béatrice Lefèvre (aumônerie de l'enseignement public/Mme)" userId="d5cd9a7e-9e11-4944-8876-5c1abcc09105" providerId="ADAL" clId="{2A6C071C-E28C-4917-83A4-2BE12F03D5B0}" dt="2021-12-13T13:53:11.849" v="3311"/>
        <pc:sldMkLst>
          <pc:docMk/>
          <pc:sldMk cId="1995302188" sldId="26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3BB263-7637-4D2B-BB5B-2D5B49D71CB4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9D22AECC-9109-419A-AB0A-B6E2825B453A}">
      <dgm:prSet phldrT="[Texte]" custT="1"/>
      <dgm:spPr>
        <a:solidFill>
          <a:srgbClr val="F18A2D"/>
        </a:solidFill>
      </dgm:spPr>
      <dgm:t>
        <a:bodyPr/>
        <a:lstStyle/>
        <a:p>
          <a:r>
            <a:rPr lang="fr-FR" sz="2400" dirty="0"/>
            <a:t>Pape</a:t>
          </a:r>
          <a:endParaRPr lang="fr-FR" sz="3200" dirty="0"/>
        </a:p>
      </dgm:t>
    </dgm:pt>
    <dgm:pt modelId="{CE640320-4406-4E99-B62C-ED30F6174314}" type="parTrans" cxnId="{25C1B137-3E7A-473D-9373-FD76E745571C}">
      <dgm:prSet/>
      <dgm:spPr/>
      <dgm:t>
        <a:bodyPr/>
        <a:lstStyle/>
        <a:p>
          <a:endParaRPr lang="fr-FR" sz="1200"/>
        </a:p>
      </dgm:t>
    </dgm:pt>
    <dgm:pt modelId="{4405236A-0E49-4B0C-A586-BFD6764734BF}" type="sibTrans" cxnId="{25C1B137-3E7A-473D-9373-FD76E745571C}">
      <dgm:prSet/>
      <dgm:spPr/>
      <dgm:t>
        <a:bodyPr/>
        <a:lstStyle/>
        <a:p>
          <a:endParaRPr lang="fr-FR" sz="1200"/>
        </a:p>
      </dgm:t>
    </dgm:pt>
    <dgm:pt modelId="{72FA7AD1-10F4-4F9A-97FA-033903F21061}">
      <dgm:prSet phldrT="[Texte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r-FR" sz="3200" dirty="0"/>
            <a:t>Evêques</a:t>
          </a:r>
        </a:p>
      </dgm:t>
    </dgm:pt>
    <dgm:pt modelId="{3B869EE9-D004-4AE6-8EB5-7C7BBF339092}" type="parTrans" cxnId="{60ABB026-74FB-4CEE-8D66-6CB26B1CF1F5}">
      <dgm:prSet/>
      <dgm:spPr/>
      <dgm:t>
        <a:bodyPr/>
        <a:lstStyle/>
        <a:p>
          <a:endParaRPr lang="fr-FR" sz="1200"/>
        </a:p>
      </dgm:t>
    </dgm:pt>
    <dgm:pt modelId="{6E784AC7-AD70-4896-AA7B-BF8E4B5EC92B}" type="sibTrans" cxnId="{60ABB026-74FB-4CEE-8D66-6CB26B1CF1F5}">
      <dgm:prSet/>
      <dgm:spPr/>
      <dgm:t>
        <a:bodyPr/>
        <a:lstStyle/>
        <a:p>
          <a:endParaRPr lang="fr-FR" sz="1200"/>
        </a:p>
      </dgm:t>
    </dgm:pt>
    <dgm:pt modelId="{A03FB005-AD0F-4641-B4DC-D90E19016FDF}">
      <dgm:prSet phldrT="[Texte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fr-FR" sz="3200" dirty="0"/>
            <a:t>Prêtres</a:t>
          </a:r>
        </a:p>
      </dgm:t>
    </dgm:pt>
    <dgm:pt modelId="{D3457446-F9A2-4BE0-AA31-3E6F24A47870}" type="parTrans" cxnId="{47E5D649-B6AD-4CE7-AF43-ACE2410A82D6}">
      <dgm:prSet/>
      <dgm:spPr/>
      <dgm:t>
        <a:bodyPr/>
        <a:lstStyle/>
        <a:p>
          <a:endParaRPr lang="fr-FR" sz="1200"/>
        </a:p>
      </dgm:t>
    </dgm:pt>
    <dgm:pt modelId="{159B8457-C1D6-4878-A5EA-F3446208CF53}" type="sibTrans" cxnId="{47E5D649-B6AD-4CE7-AF43-ACE2410A82D6}">
      <dgm:prSet/>
      <dgm:spPr/>
      <dgm:t>
        <a:bodyPr/>
        <a:lstStyle/>
        <a:p>
          <a:endParaRPr lang="fr-FR" sz="1200"/>
        </a:p>
      </dgm:t>
    </dgm:pt>
    <dgm:pt modelId="{F06ED92C-FC8B-4FFE-9A45-E148B8F93C2D}">
      <dgm:prSet phldrT="[Texte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fr-FR" sz="3200" dirty="0"/>
            <a:t>Fidèles</a:t>
          </a:r>
        </a:p>
      </dgm:t>
    </dgm:pt>
    <dgm:pt modelId="{F8B591C1-65DD-4B81-BA66-D189D9D6CCAB}" type="parTrans" cxnId="{B0EDFB9A-1CC7-4190-B819-0B4B0FC140CD}">
      <dgm:prSet/>
      <dgm:spPr/>
      <dgm:t>
        <a:bodyPr/>
        <a:lstStyle/>
        <a:p>
          <a:endParaRPr lang="fr-FR" sz="1200"/>
        </a:p>
      </dgm:t>
    </dgm:pt>
    <dgm:pt modelId="{D2A5986F-7484-44CC-9135-A73CA3B0FE34}" type="sibTrans" cxnId="{B0EDFB9A-1CC7-4190-B819-0B4B0FC140CD}">
      <dgm:prSet/>
      <dgm:spPr/>
      <dgm:t>
        <a:bodyPr/>
        <a:lstStyle/>
        <a:p>
          <a:endParaRPr lang="fr-FR" sz="1200"/>
        </a:p>
      </dgm:t>
    </dgm:pt>
    <dgm:pt modelId="{7E79F8FB-6393-44D3-9749-CDE6869C65A5}" type="pres">
      <dgm:prSet presAssocID="{343BB263-7637-4D2B-BB5B-2D5B49D71CB4}" presName="Name0" presStyleCnt="0">
        <dgm:presLayoutVars>
          <dgm:dir/>
          <dgm:animLvl val="lvl"/>
          <dgm:resizeHandles val="exact"/>
        </dgm:presLayoutVars>
      </dgm:prSet>
      <dgm:spPr/>
    </dgm:pt>
    <dgm:pt modelId="{8236D621-1123-4A6A-BC8A-50B59CE7C85A}" type="pres">
      <dgm:prSet presAssocID="{9D22AECC-9109-419A-AB0A-B6E2825B453A}" presName="Name8" presStyleCnt="0"/>
      <dgm:spPr/>
    </dgm:pt>
    <dgm:pt modelId="{CBE48820-6123-4ACF-AC7F-C1C7052981AB}" type="pres">
      <dgm:prSet presAssocID="{9D22AECC-9109-419A-AB0A-B6E2825B453A}" presName="level" presStyleLbl="node1" presStyleIdx="0" presStyleCnt="4">
        <dgm:presLayoutVars>
          <dgm:chMax val="1"/>
          <dgm:bulletEnabled val="1"/>
        </dgm:presLayoutVars>
      </dgm:prSet>
      <dgm:spPr/>
    </dgm:pt>
    <dgm:pt modelId="{288C6516-F4C5-44FA-9F98-E7C4A6C106CD}" type="pres">
      <dgm:prSet presAssocID="{9D22AECC-9109-419A-AB0A-B6E2825B453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4BDAE4A-C4BC-42FC-AE5E-5D8C48561A31}" type="pres">
      <dgm:prSet presAssocID="{72FA7AD1-10F4-4F9A-97FA-033903F21061}" presName="Name8" presStyleCnt="0"/>
      <dgm:spPr/>
    </dgm:pt>
    <dgm:pt modelId="{54A43628-24A2-400A-95BA-F310EFB0FD2B}" type="pres">
      <dgm:prSet presAssocID="{72FA7AD1-10F4-4F9A-97FA-033903F21061}" presName="level" presStyleLbl="node1" presStyleIdx="1" presStyleCnt="4" custLinFactNeighborX="245">
        <dgm:presLayoutVars>
          <dgm:chMax val="1"/>
          <dgm:bulletEnabled val="1"/>
        </dgm:presLayoutVars>
      </dgm:prSet>
      <dgm:spPr/>
    </dgm:pt>
    <dgm:pt modelId="{2EABD68D-252F-46C1-8017-CD60C7E34984}" type="pres">
      <dgm:prSet presAssocID="{72FA7AD1-10F4-4F9A-97FA-033903F2106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4692C5D-9224-48A2-879F-F75AB2BB675A}" type="pres">
      <dgm:prSet presAssocID="{A03FB005-AD0F-4641-B4DC-D90E19016FDF}" presName="Name8" presStyleCnt="0"/>
      <dgm:spPr/>
    </dgm:pt>
    <dgm:pt modelId="{580A276A-5E61-4E27-A324-7171C7E7FB17}" type="pres">
      <dgm:prSet presAssocID="{A03FB005-AD0F-4641-B4DC-D90E19016FDF}" presName="level" presStyleLbl="node1" presStyleIdx="2" presStyleCnt="4">
        <dgm:presLayoutVars>
          <dgm:chMax val="1"/>
          <dgm:bulletEnabled val="1"/>
        </dgm:presLayoutVars>
      </dgm:prSet>
      <dgm:spPr/>
    </dgm:pt>
    <dgm:pt modelId="{E0B9273A-4C48-4609-BFBB-8D6F94E5DDBC}" type="pres">
      <dgm:prSet presAssocID="{A03FB005-AD0F-4641-B4DC-D90E19016FD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81ECE86-2791-4E22-825E-A069F1244E62}" type="pres">
      <dgm:prSet presAssocID="{F06ED92C-FC8B-4FFE-9A45-E148B8F93C2D}" presName="Name8" presStyleCnt="0"/>
      <dgm:spPr/>
    </dgm:pt>
    <dgm:pt modelId="{43A410B5-F45A-46F2-A260-79AC69202502}" type="pres">
      <dgm:prSet presAssocID="{F06ED92C-FC8B-4FFE-9A45-E148B8F93C2D}" presName="level" presStyleLbl="node1" presStyleIdx="3" presStyleCnt="4">
        <dgm:presLayoutVars>
          <dgm:chMax val="1"/>
          <dgm:bulletEnabled val="1"/>
        </dgm:presLayoutVars>
      </dgm:prSet>
      <dgm:spPr/>
    </dgm:pt>
    <dgm:pt modelId="{54854C84-B0F2-4A1B-87FC-BD84C030BB9B}" type="pres">
      <dgm:prSet presAssocID="{F06ED92C-FC8B-4FFE-9A45-E148B8F93C2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0ABB026-74FB-4CEE-8D66-6CB26B1CF1F5}" srcId="{343BB263-7637-4D2B-BB5B-2D5B49D71CB4}" destId="{72FA7AD1-10F4-4F9A-97FA-033903F21061}" srcOrd="1" destOrd="0" parTransId="{3B869EE9-D004-4AE6-8EB5-7C7BBF339092}" sibTransId="{6E784AC7-AD70-4896-AA7B-BF8E4B5EC92B}"/>
    <dgm:cxn modelId="{25C1B137-3E7A-473D-9373-FD76E745571C}" srcId="{343BB263-7637-4D2B-BB5B-2D5B49D71CB4}" destId="{9D22AECC-9109-419A-AB0A-B6E2825B453A}" srcOrd="0" destOrd="0" parTransId="{CE640320-4406-4E99-B62C-ED30F6174314}" sibTransId="{4405236A-0E49-4B0C-A586-BFD6764734BF}"/>
    <dgm:cxn modelId="{DF60FC3A-3624-4CFB-B6D7-96E55102CEDA}" type="presOf" srcId="{343BB263-7637-4D2B-BB5B-2D5B49D71CB4}" destId="{7E79F8FB-6393-44D3-9749-CDE6869C65A5}" srcOrd="0" destOrd="0" presId="urn:microsoft.com/office/officeart/2005/8/layout/pyramid1"/>
    <dgm:cxn modelId="{C34CD064-8DD7-4BAD-8428-99EA1ABE2FD6}" type="presOf" srcId="{9D22AECC-9109-419A-AB0A-B6E2825B453A}" destId="{CBE48820-6123-4ACF-AC7F-C1C7052981AB}" srcOrd="0" destOrd="0" presId="urn:microsoft.com/office/officeart/2005/8/layout/pyramid1"/>
    <dgm:cxn modelId="{47E5D649-B6AD-4CE7-AF43-ACE2410A82D6}" srcId="{343BB263-7637-4D2B-BB5B-2D5B49D71CB4}" destId="{A03FB005-AD0F-4641-B4DC-D90E19016FDF}" srcOrd="2" destOrd="0" parTransId="{D3457446-F9A2-4BE0-AA31-3E6F24A47870}" sibTransId="{159B8457-C1D6-4878-A5EA-F3446208CF53}"/>
    <dgm:cxn modelId="{5DE7F46B-889F-4AF4-AEBB-1876DF1C620A}" type="presOf" srcId="{9D22AECC-9109-419A-AB0A-B6E2825B453A}" destId="{288C6516-F4C5-44FA-9F98-E7C4A6C106CD}" srcOrd="1" destOrd="0" presId="urn:microsoft.com/office/officeart/2005/8/layout/pyramid1"/>
    <dgm:cxn modelId="{35357D7A-206E-4414-BF65-C3659CF80D59}" type="presOf" srcId="{F06ED92C-FC8B-4FFE-9A45-E148B8F93C2D}" destId="{54854C84-B0F2-4A1B-87FC-BD84C030BB9B}" srcOrd="1" destOrd="0" presId="urn:microsoft.com/office/officeart/2005/8/layout/pyramid1"/>
    <dgm:cxn modelId="{DA8C2C8C-3F3A-4946-A503-E90B0C80ED31}" type="presOf" srcId="{F06ED92C-FC8B-4FFE-9A45-E148B8F93C2D}" destId="{43A410B5-F45A-46F2-A260-79AC69202502}" srcOrd="0" destOrd="0" presId="urn:microsoft.com/office/officeart/2005/8/layout/pyramid1"/>
    <dgm:cxn modelId="{4F190595-FD3D-4C35-8473-85CF89F161E8}" type="presOf" srcId="{A03FB005-AD0F-4641-B4DC-D90E19016FDF}" destId="{580A276A-5E61-4E27-A324-7171C7E7FB17}" srcOrd="0" destOrd="0" presId="urn:microsoft.com/office/officeart/2005/8/layout/pyramid1"/>
    <dgm:cxn modelId="{B0EDFB9A-1CC7-4190-B819-0B4B0FC140CD}" srcId="{343BB263-7637-4D2B-BB5B-2D5B49D71CB4}" destId="{F06ED92C-FC8B-4FFE-9A45-E148B8F93C2D}" srcOrd="3" destOrd="0" parTransId="{F8B591C1-65DD-4B81-BA66-D189D9D6CCAB}" sibTransId="{D2A5986F-7484-44CC-9135-A73CA3B0FE34}"/>
    <dgm:cxn modelId="{1ADFC6B2-4EF6-4ADA-AA16-C6C32ECE08A5}" type="presOf" srcId="{A03FB005-AD0F-4641-B4DC-D90E19016FDF}" destId="{E0B9273A-4C48-4609-BFBB-8D6F94E5DDBC}" srcOrd="1" destOrd="0" presId="urn:microsoft.com/office/officeart/2005/8/layout/pyramid1"/>
    <dgm:cxn modelId="{874768C9-65B8-4674-BF17-81D918807D90}" type="presOf" srcId="{72FA7AD1-10F4-4F9A-97FA-033903F21061}" destId="{54A43628-24A2-400A-95BA-F310EFB0FD2B}" srcOrd="0" destOrd="0" presId="urn:microsoft.com/office/officeart/2005/8/layout/pyramid1"/>
    <dgm:cxn modelId="{582952D3-2DEE-4E3A-9F9E-114A067C53A7}" type="presOf" srcId="{72FA7AD1-10F4-4F9A-97FA-033903F21061}" destId="{2EABD68D-252F-46C1-8017-CD60C7E34984}" srcOrd="1" destOrd="0" presId="urn:microsoft.com/office/officeart/2005/8/layout/pyramid1"/>
    <dgm:cxn modelId="{E16AE092-9E5B-4067-B5F8-7ACB730FE410}" type="presParOf" srcId="{7E79F8FB-6393-44D3-9749-CDE6869C65A5}" destId="{8236D621-1123-4A6A-BC8A-50B59CE7C85A}" srcOrd="0" destOrd="0" presId="urn:microsoft.com/office/officeart/2005/8/layout/pyramid1"/>
    <dgm:cxn modelId="{A382D2F9-6F03-48AA-9324-D2265748223D}" type="presParOf" srcId="{8236D621-1123-4A6A-BC8A-50B59CE7C85A}" destId="{CBE48820-6123-4ACF-AC7F-C1C7052981AB}" srcOrd="0" destOrd="0" presId="urn:microsoft.com/office/officeart/2005/8/layout/pyramid1"/>
    <dgm:cxn modelId="{14734894-59EF-4B9B-9A9A-54AD1A3B32DA}" type="presParOf" srcId="{8236D621-1123-4A6A-BC8A-50B59CE7C85A}" destId="{288C6516-F4C5-44FA-9F98-E7C4A6C106CD}" srcOrd="1" destOrd="0" presId="urn:microsoft.com/office/officeart/2005/8/layout/pyramid1"/>
    <dgm:cxn modelId="{29971C0F-279D-4FA3-8F0C-EF62BC4ECBBB}" type="presParOf" srcId="{7E79F8FB-6393-44D3-9749-CDE6869C65A5}" destId="{14BDAE4A-C4BC-42FC-AE5E-5D8C48561A31}" srcOrd="1" destOrd="0" presId="urn:microsoft.com/office/officeart/2005/8/layout/pyramid1"/>
    <dgm:cxn modelId="{978B9B2A-6CF3-4BA3-AE96-8B8AD18D8861}" type="presParOf" srcId="{14BDAE4A-C4BC-42FC-AE5E-5D8C48561A31}" destId="{54A43628-24A2-400A-95BA-F310EFB0FD2B}" srcOrd="0" destOrd="0" presId="urn:microsoft.com/office/officeart/2005/8/layout/pyramid1"/>
    <dgm:cxn modelId="{4227BE67-A31E-4C02-950A-7AA5B053EC15}" type="presParOf" srcId="{14BDAE4A-C4BC-42FC-AE5E-5D8C48561A31}" destId="{2EABD68D-252F-46C1-8017-CD60C7E34984}" srcOrd="1" destOrd="0" presId="urn:microsoft.com/office/officeart/2005/8/layout/pyramid1"/>
    <dgm:cxn modelId="{7992AA76-F860-47F8-9D78-0570480B3C56}" type="presParOf" srcId="{7E79F8FB-6393-44D3-9749-CDE6869C65A5}" destId="{C4692C5D-9224-48A2-879F-F75AB2BB675A}" srcOrd="2" destOrd="0" presId="urn:microsoft.com/office/officeart/2005/8/layout/pyramid1"/>
    <dgm:cxn modelId="{3D030955-56D8-42DA-9A5C-82F399F865F4}" type="presParOf" srcId="{C4692C5D-9224-48A2-879F-F75AB2BB675A}" destId="{580A276A-5E61-4E27-A324-7171C7E7FB17}" srcOrd="0" destOrd="0" presId="urn:microsoft.com/office/officeart/2005/8/layout/pyramid1"/>
    <dgm:cxn modelId="{F0466539-2EBA-4882-A16C-3B7C57EDFA7B}" type="presParOf" srcId="{C4692C5D-9224-48A2-879F-F75AB2BB675A}" destId="{E0B9273A-4C48-4609-BFBB-8D6F94E5DDBC}" srcOrd="1" destOrd="0" presId="urn:microsoft.com/office/officeart/2005/8/layout/pyramid1"/>
    <dgm:cxn modelId="{60659E70-1C13-4492-BA80-34FE0F605503}" type="presParOf" srcId="{7E79F8FB-6393-44D3-9749-CDE6869C65A5}" destId="{181ECE86-2791-4E22-825E-A069F1244E62}" srcOrd="3" destOrd="0" presId="urn:microsoft.com/office/officeart/2005/8/layout/pyramid1"/>
    <dgm:cxn modelId="{3EAA82AA-AB08-4CF0-A637-CFA5B29B6D59}" type="presParOf" srcId="{181ECE86-2791-4E22-825E-A069F1244E62}" destId="{43A410B5-F45A-46F2-A260-79AC69202502}" srcOrd="0" destOrd="0" presId="urn:microsoft.com/office/officeart/2005/8/layout/pyramid1"/>
    <dgm:cxn modelId="{48F08880-6D09-4ECD-84D5-227C99D30EB0}" type="presParOf" srcId="{181ECE86-2791-4E22-825E-A069F1244E62}" destId="{54854C84-B0F2-4A1B-87FC-BD84C030BB9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E597EB-6AA9-4749-AAD0-CB61D9E03CBC}" type="doc">
      <dgm:prSet loTypeId="urn:microsoft.com/office/officeart/2005/8/layout/cycle6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71761CA4-61ED-4671-8A17-C8D96F7AC98B}">
      <dgm:prSet phldrT="[Texte]"/>
      <dgm:spPr/>
      <dgm:t>
        <a:bodyPr/>
        <a:lstStyle/>
        <a:p>
          <a:r>
            <a:rPr lang="fr-FR" dirty="0"/>
            <a:t>Évêque</a:t>
          </a:r>
        </a:p>
      </dgm:t>
    </dgm:pt>
    <dgm:pt modelId="{E21A821F-3E71-4340-8C4B-7C88668D160C}" type="parTrans" cxnId="{BAD11C93-E301-476F-8335-EEAE0E33DC0A}">
      <dgm:prSet/>
      <dgm:spPr/>
      <dgm:t>
        <a:bodyPr/>
        <a:lstStyle/>
        <a:p>
          <a:endParaRPr lang="fr-FR"/>
        </a:p>
      </dgm:t>
    </dgm:pt>
    <dgm:pt modelId="{467C5DA2-F054-4485-92F1-A0B5D7B2F143}" type="sibTrans" cxnId="{BAD11C93-E301-476F-8335-EEAE0E33DC0A}">
      <dgm:prSet/>
      <dgm:spPr/>
      <dgm:t>
        <a:bodyPr/>
        <a:lstStyle/>
        <a:p>
          <a:endParaRPr lang="fr-FR"/>
        </a:p>
      </dgm:t>
    </dgm:pt>
    <dgm:pt modelId="{106AC9BA-F03B-4FB1-9138-BBB7A6E76330}">
      <dgm:prSet phldrT="[Texte]"/>
      <dgm:spPr/>
      <dgm:t>
        <a:bodyPr/>
        <a:lstStyle/>
        <a:p>
          <a:r>
            <a:rPr lang="fr-FR" dirty="0"/>
            <a:t>Évêque</a:t>
          </a:r>
        </a:p>
      </dgm:t>
    </dgm:pt>
    <dgm:pt modelId="{76E94CA9-8EC6-4601-8246-64A4DD0A2D98}" type="parTrans" cxnId="{4DECC2E0-AD14-40AE-8D33-CC050875F342}">
      <dgm:prSet/>
      <dgm:spPr/>
      <dgm:t>
        <a:bodyPr/>
        <a:lstStyle/>
        <a:p>
          <a:endParaRPr lang="fr-FR"/>
        </a:p>
      </dgm:t>
    </dgm:pt>
    <dgm:pt modelId="{8D2993DE-167F-4C48-A394-6BFCFB1F29AB}" type="sibTrans" cxnId="{4DECC2E0-AD14-40AE-8D33-CC050875F342}">
      <dgm:prSet/>
      <dgm:spPr/>
      <dgm:t>
        <a:bodyPr/>
        <a:lstStyle/>
        <a:p>
          <a:endParaRPr lang="fr-FR"/>
        </a:p>
      </dgm:t>
    </dgm:pt>
    <dgm:pt modelId="{5278455A-CD05-4888-8DAB-F4EEDDE98442}">
      <dgm:prSet phldrT="[Texte]"/>
      <dgm:spPr/>
      <dgm:t>
        <a:bodyPr/>
        <a:lstStyle/>
        <a:p>
          <a:r>
            <a:rPr lang="fr-FR" dirty="0"/>
            <a:t>Évêque</a:t>
          </a:r>
        </a:p>
      </dgm:t>
    </dgm:pt>
    <dgm:pt modelId="{40C1C75E-C43F-45BC-916E-A283C79182D1}" type="parTrans" cxnId="{1C7D9911-05F1-4D6C-A85E-4429876BC933}">
      <dgm:prSet/>
      <dgm:spPr/>
      <dgm:t>
        <a:bodyPr/>
        <a:lstStyle/>
        <a:p>
          <a:endParaRPr lang="fr-FR"/>
        </a:p>
      </dgm:t>
    </dgm:pt>
    <dgm:pt modelId="{8E1340A1-1370-4CF7-AA94-E17A56B8DCA1}" type="sibTrans" cxnId="{1C7D9911-05F1-4D6C-A85E-4429876BC933}">
      <dgm:prSet/>
      <dgm:spPr/>
      <dgm:t>
        <a:bodyPr/>
        <a:lstStyle/>
        <a:p>
          <a:endParaRPr lang="fr-FR"/>
        </a:p>
      </dgm:t>
    </dgm:pt>
    <dgm:pt modelId="{12309DC3-A180-45A2-82D9-C92BF49563E0}">
      <dgm:prSet phldrT="[Texte]"/>
      <dgm:spPr/>
      <dgm:t>
        <a:bodyPr/>
        <a:lstStyle/>
        <a:p>
          <a:r>
            <a:rPr lang="fr-FR" dirty="0"/>
            <a:t>Évêque</a:t>
          </a:r>
        </a:p>
      </dgm:t>
    </dgm:pt>
    <dgm:pt modelId="{60ECF038-A95B-42EE-831C-EF7557CCAD20}" type="parTrans" cxnId="{27AEA52C-4FC8-4382-84E8-1E95BC732E6A}">
      <dgm:prSet/>
      <dgm:spPr/>
      <dgm:t>
        <a:bodyPr/>
        <a:lstStyle/>
        <a:p>
          <a:endParaRPr lang="fr-FR"/>
        </a:p>
      </dgm:t>
    </dgm:pt>
    <dgm:pt modelId="{1E57EA25-F5BB-4A04-AE76-3A765D449CC1}" type="sibTrans" cxnId="{27AEA52C-4FC8-4382-84E8-1E95BC732E6A}">
      <dgm:prSet/>
      <dgm:spPr/>
      <dgm:t>
        <a:bodyPr/>
        <a:lstStyle/>
        <a:p>
          <a:endParaRPr lang="fr-FR"/>
        </a:p>
      </dgm:t>
    </dgm:pt>
    <dgm:pt modelId="{6D61ED57-CAFB-4A21-814A-8AE3AA1CFE22}">
      <dgm:prSet phldrT="[Texte]"/>
      <dgm:spPr/>
      <dgm:t>
        <a:bodyPr/>
        <a:lstStyle/>
        <a:p>
          <a:r>
            <a:rPr lang="fr-FR" dirty="0"/>
            <a:t>Pape</a:t>
          </a:r>
        </a:p>
      </dgm:t>
    </dgm:pt>
    <dgm:pt modelId="{0A2747AA-69FD-4A14-96EF-62B822572679}" type="parTrans" cxnId="{FF33F5EE-8BAD-497D-A434-777BB74FB1FB}">
      <dgm:prSet/>
      <dgm:spPr/>
      <dgm:t>
        <a:bodyPr/>
        <a:lstStyle/>
        <a:p>
          <a:endParaRPr lang="fr-FR"/>
        </a:p>
      </dgm:t>
    </dgm:pt>
    <dgm:pt modelId="{81177140-C0DF-4EBC-946C-111EC5B6362F}" type="sibTrans" cxnId="{FF33F5EE-8BAD-497D-A434-777BB74FB1FB}">
      <dgm:prSet/>
      <dgm:spPr/>
      <dgm:t>
        <a:bodyPr/>
        <a:lstStyle/>
        <a:p>
          <a:endParaRPr lang="fr-FR"/>
        </a:p>
      </dgm:t>
    </dgm:pt>
    <dgm:pt modelId="{6151652F-2989-4D27-9671-95972D523306}" type="pres">
      <dgm:prSet presAssocID="{44E597EB-6AA9-4749-AAD0-CB61D9E03CBC}" presName="cycle" presStyleCnt="0">
        <dgm:presLayoutVars>
          <dgm:dir/>
          <dgm:resizeHandles val="exact"/>
        </dgm:presLayoutVars>
      </dgm:prSet>
      <dgm:spPr/>
    </dgm:pt>
    <dgm:pt modelId="{AF3C9074-4D54-4E77-B42E-34A2D68FADCD}" type="pres">
      <dgm:prSet presAssocID="{71761CA4-61ED-4671-8A17-C8D96F7AC98B}" presName="node" presStyleLbl="node1" presStyleIdx="0" presStyleCnt="5">
        <dgm:presLayoutVars>
          <dgm:bulletEnabled val="1"/>
        </dgm:presLayoutVars>
      </dgm:prSet>
      <dgm:spPr/>
    </dgm:pt>
    <dgm:pt modelId="{91606EC9-FEE2-4201-B87A-D481BE83E79E}" type="pres">
      <dgm:prSet presAssocID="{71761CA4-61ED-4671-8A17-C8D96F7AC98B}" presName="spNode" presStyleCnt="0"/>
      <dgm:spPr/>
    </dgm:pt>
    <dgm:pt modelId="{E26EDC54-666A-4575-8B2A-4077086D1155}" type="pres">
      <dgm:prSet presAssocID="{467C5DA2-F054-4485-92F1-A0B5D7B2F143}" presName="sibTrans" presStyleLbl="sibTrans1D1" presStyleIdx="0" presStyleCnt="5"/>
      <dgm:spPr/>
    </dgm:pt>
    <dgm:pt modelId="{0A730AD3-6286-4458-917D-93A1E5EA7310}" type="pres">
      <dgm:prSet presAssocID="{106AC9BA-F03B-4FB1-9138-BBB7A6E76330}" presName="node" presStyleLbl="node1" presStyleIdx="1" presStyleCnt="5" custRadScaleRad="99326" custRadScaleInc="5158">
        <dgm:presLayoutVars>
          <dgm:bulletEnabled val="1"/>
        </dgm:presLayoutVars>
      </dgm:prSet>
      <dgm:spPr/>
    </dgm:pt>
    <dgm:pt modelId="{69A3E741-C7DE-4710-B2F8-CFEF53C2FBB3}" type="pres">
      <dgm:prSet presAssocID="{106AC9BA-F03B-4FB1-9138-BBB7A6E76330}" presName="spNode" presStyleCnt="0"/>
      <dgm:spPr/>
    </dgm:pt>
    <dgm:pt modelId="{AF5F4F85-1CD5-4E86-96CA-AE43E2DDE9D9}" type="pres">
      <dgm:prSet presAssocID="{8D2993DE-167F-4C48-A394-6BFCFB1F29AB}" presName="sibTrans" presStyleLbl="sibTrans1D1" presStyleIdx="1" presStyleCnt="5"/>
      <dgm:spPr/>
    </dgm:pt>
    <dgm:pt modelId="{BCE29D63-C5FE-4DDC-9C71-92AFB2D91818}" type="pres">
      <dgm:prSet presAssocID="{5278455A-CD05-4888-8DAB-F4EEDDE98442}" presName="node" presStyleLbl="node1" presStyleIdx="2" presStyleCnt="5">
        <dgm:presLayoutVars>
          <dgm:bulletEnabled val="1"/>
        </dgm:presLayoutVars>
      </dgm:prSet>
      <dgm:spPr/>
    </dgm:pt>
    <dgm:pt modelId="{61D2C39C-29EF-493F-AF90-69F0650EE7C8}" type="pres">
      <dgm:prSet presAssocID="{5278455A-CD05-4888-8DAB-F4EEDDE98442}" presName="spNode" presStyleCnt="0"/>
      <dgm:spPr/>
    </dgm:pt>
    <dgm:pt modelId="{9A899505-2360-4E20-9EBD-14476EC755F2}" type="pres">
      <dgm:prSet presAssocID="{8E1340A1-1370-4CF7-AA94-E17A56B8DCA1}" presName="sibTrans" presStyleLbl="sibTrans1D1" presStyleIdx="2" presStyleCnt="5"/>
      <dgm:spPr/>
    </dgm:pt>
    <dgm:pt modelId="{517BA95B-2561-4040-8032-15F0D705D96E}" type="pres">
      <dgm:prSet presAssocID="{12309DC3-A180-45A2-82D9-C92BF49563E0}" presName="node" presStyleLbl="node1" presStyleIdx="3" presStyleCnt="5">
        <dgm:presLayoutVars>
          <dgm:bulletEnabled val="1"/>
        </dgm:presLayoutVars>
      </dgm:prSet>
      <dgm:spPr/>
    </dgm:pt>
    <dgm:pt modelId="{FAD4774C-FE69-49EF-B4F1-94A1259AD815}" type="pres">
      <dgm:prSet presAssocID="{12309DC3-A180-45A2-82D9-C92BF49563E0}" presName="spNode" presStyleCnt="0"/>
      <dgm:spPr/>
    </dgm:pt>
    <dgm:pt modelId="{436E346C-6E63-40C2-99A5-84F873BB3EC3}" type="pres">
      <dgm:prSet presAssocID="{1E57EA25-F5BB-4A04-AE76-3A765D449CC1}" presName="sibTrans" presStyleLbl="sibTrans1D1" presStyleIdx="3" presStyleCnt="5"/>
      <dgm:spPr/>
    </dgm:pt>
    <dgm:pt modelId="{485AE516-EB9B-42C4-9029-6A4AB77D564A}" type="pres">
      <dgm:prSet presAssocID="{6D61ED57-CAFB-4A21-814A-8AE3AA1CFE22}" presName="node" presStyleLbl="node1" presStyleIdx="4" presStyleCnt="5">
        <dgm:presLayoutVars>
          <dgm:bulletEnabled val="1"/>
        </dgm:presLayoutVars>
      </dgm:prSet>
      <dgm:spPr/>
    </dgm:pt>
    <dgm:pt modelId="{B3338030-72D2-4493-968A-C99C0260211C}" type="pres">
      <dgm:prSet presAssocID="{6D61ED57-CAFB-4A21-814A-8AE3AA1CFE22}" presName="spNode" presStyleCnt="0"/>
      <dgm:spPr/>
    </dgm:pt>
    <dgm:pt modelId="{ECBE44A6-A6C5-445B-A9E7-B44B52513E16}" type="pres">
      <dgm:prSet presAssocID="{81177140-C0DF-4EBC-946C-111EC5B6362F}" presName="sibTrans" presStyleLbl="sibTrans1D1" presStyleIdx="4" presStyleCnt="5"/>
      <dgm:spPr/>
    </dgm:pt>
  </dgm:ptLst>
  <dgm:cxnLst>
    <dgm:cxn modelId="{14296311-84AB-4B49-BDB1-CC5B4B81EDA7}" type="presOf" srcId="{5278455A-CD05-4888-8DAB-F4EEDDE98442}" destId="{BCE29D63-C5FE-4DDC-9C71-92AFB2D91818}" srcOrd="0" destOrd="0" presId="urn:microsoft.com/office/officeart/2005/8/layout/cycle6"/>
    <dgm:cxn modelId="{1C7D9911-05F1-4D6C-A85E-4429876BC933}" srcId="{44E597EB-6AA9-4749-AAD0-CB61D9E03CBC}" destId="{5278455A-CD05-4888-8DAB-F4EEDDE98442}" srcOrd="2" destOrd="0" parTransId="{40C1C75E-C43F-45BC-916E-A283C79182D1}" sibTransId="{8E1340A1-1370-4CF7-AA94-E17A56B8DCA1}"/>
    <dgm:cxn modelId="{EB0C1A24-A32E-4A7E-819C-70B73359C206}" type="presOf" srcId="{467C5DA2-F054-4485-92F1-A0B5D7B2F143}" destId="{E26EDC54-666A-4575-8B2A-4077086D1155}" srcOrd="0" destOrd="0" presId="urn:microsoft.com/office/officeart/2005/8/layout/cycle6"/>
    <dgm:cxn modelId="{27AEA52C-4FC8-4382-84E8-1E95BC732E6A}" srcId="{44E597EB-6AA9-4749-AAD0-CB61D9E03CBC}" destId="{12309DC3-A180-45A2-82D9-C92BF49563E0}" srcOrd="3" destOrd="0" parTransId="{60ECF038-A95B-42EE-831C-EF7557CCAD20}" sibTransId="{1E57EA25-F5BB-4A04-AE76-3A765D449CC1}"/>
    <dgm:cxn modelId="{04C69F40-7820-413F-91A7-46E1AD4FE60B}" type="presOf" srcId="{6D61ED57-CAFB-4A21-814A-8AE3AA1CFE22}" destId="{485AE516-EB9B-42C4-9029-6A4AB77D564A}" srcOrd="0" destOrd="0" presId="urn:microsoft.com/office/officeart/2005/8/layout/cycle6"/>
    <dgm:cxn modelId="{8D196460-9A06-483F-AD10-CACB903F291A}" type="presOf" srcId="{8E1340A1-1370-4CF7-AA94-E17A56B8DCA1}" destId="{9A899505-2360-4E20-9EBD-14476EC755F2}" srcOrd="0" destOrd="0" presId="urn:microsoft.com/office/officeart/2005/8/layout/cycle6"/>
    <dgm:cxn modelId="{E8C41550-3390-43C6-BF65-F53F4D775917}" type="presOf" srcId="{44E597EB-6AA9-4749-AAD0-CB61D9E03CBC}" destId="{6151652F-2989-4D27-9671-95972D523306}" srcOrd="0" destOrd="0" presId="urn:microsoft.com/office/officeart/2005/8/layout/cycle6"/>
    <dgm:cxn modelId="{D4148D56-E090-444F-A5C3-63BC57A3A957}" type="presOf" srcId="{8D2993DE-167F-4C48-A394-6BFCFB1F29AB}" destId="{AF5F4F85-1CD5-4E86-96CA-AE43E2DDE9D9}" srcOrd="0" destOrd="0" presId="urn:microsoft.com/office/officeart/2005/8/layout/cycle6"/>
    <dgm:cxn modelId="{9A6D7C81-F2E6-4EB0-B129-9F9A33A931AD}" type="presOf" srcId="{106AC9BA-F03B-4FB1-9138-BBB7A6E76330}" destId="{0A730AD3-6286-4458-917D-93A1E5EA7310}" srcOrd="0" destOrd="0" presId="urn:microsoft.com/office/officeart/2005/8/layout/cycle6"/>
    <dgm:cxn modelId="{637AD78A-E6BD-4FE5-BC07-0A827C0699AA}" type="presOf" srcId="{81177140-C0DF-4EBC-946C-111EC5B6362F}" destId="{ECBE44A6-A6C5-445B-A9E7-B44B52513E16}" srcOrd="0" destOrd="0" presId="urn:microsoft.com/office/officeart/2005/8/layout/cycle6"/>
    <dgm:cxn modelId="{BAD11C93-E301-476F-8335-EEAE0E33DC0A}" srcId="{44E597EB-6AA9-4749-AAD0-CB61D9E03CBC}" destId="{71761CA4-61ED-4671-8A17-C8D96F7AC98B}" srcOrd="0" destOrd="0" parTransId="{E21A821F-3E71-4340-8C4B-7C88668D160C}" sibTransId="{467C5DA2-F054-4485-92F1-A0B5D7B2F143}"/>
    <dgm:cxn modelId="{4DECC2E0-AD14-40AE-8D33-CC050875F342}" srcId="{44E597EB-6AA9-4749-AAD0-CB61D9E03CBC}" destId="{106AC9BA-F03B-4FB1-9138-BBB7A6E76330}" srcOrd="1" destOrd="0" parTransId="{76E94CA9-8EC6-4601-8246-64A4DD0A2D98}" sibTransId="{8D2993DE-167F-4C48-A394-6BFCFB1F29AB}"/>
    <dgm:cxn modelId="{667241E1-0912-4446-B115-D4CB9DE56000}" type="presOf" srcId="{12309DC3-A180-45A2-82D9-C92BF49563E0}" destId="{517BA95B-2561-4040-8032-15F0D705D96E}" srcOrd="0" destOrd="0" presId="urn:microsoft.com/office/officeart/2005/8/layout/cycle6"/>
    <dgm:cxn modelId="{FF33F5EE-8BAD-497D-A434-777BB74FB1FB}" srcId="{44E597EB-6AA9-4749-AAD0-CB61D9E03CBC}" destId="{6D61ED57-CAFB-4A21-814A-8AE3AA1CFE22}" srcOrd="4" destOrd="0" parTransId="{0A2747AA-69FD-4A14-96EF-62B822572679}" sibTransId="{81177140-C0DF-4EBC-946C-111EC5B6362F}"/>
    <dgm:cxn modelId="{362490F7-9A51-421F-9F3D-3EB0FD438DDC}" type="presOf" srcId="{1E57EA25-F5BB-4A04-AE76-3A765D449CC1}" destId="{436E346C-6E63-40C2-99A5-84F873BB3EC3}" srcOrd="0" destOrd="0" presId="urn:microsoft.com/office/officeart/2005/8/layout/cycle6"/>
    <dgm:cxn modelId="{E0F55DFB-359C-4278-ADEF-1B420BB4C39B}" type="presOf" srcId="{71761CA4-61ED-4671-8A17-C8D96F7AC98B}" destId="{AF3C9074-4D54-4E77-B42E-34A2D68FADCD}" srcOrd="0" destOrd="0" presId="urn:microsoft.com/office/officeart/2005/8/layout/cycle6"/>
    <dgm:cxn modelId="{17B2A666-3EF9-4E1B-8B41-9AC772824129}" type="presParOf" srcId="{6151652F-2989-4D27-9671-95972D523306}" destId="{AF3C9074-4D54-4E77-B42E-34A2D68FADCD}" srcOrd="0" destOrd="0" presId="urn:microsoft.com/office/officeart/2005/8/layout/cycle6"/>
    <dgm:cxn modelId="{E798B191-43FF-44A9-ACB4-DD69212ACC5B}" type="presParOf" srcId="{6151652F-2989-4D27-9671-95972D523306}" destId="{91606EC9-FEE2-4201-B87A-D481BE83E79E}" srcOrd="1" destOrd="0" presId="urn:microsoft.com/office/officeart/2005/8/layout/cycle6"/>
    <dgm:cxn modelId="{30AE500F-8200-4EBB-80BF-AC6A6F593F8D}" type="presParOf" srcId="{6151652F-2989-4D27-9671-95972D523306}" destId="{E26EDC54-666A-4575-8B2A-4077086D1155}" srcOrd="2" destOrd="0" presId="urn:microsoft.com/office/officeart/2005/8/layout/cycle6"/>
    <dgm:cxn modelId="{CC9CE8CE-5DAB-4230-9BA3-1DF573174A59}" type="presParOf" srcId="{6151652F-2989-4D27-9671-95972D523306}" destId="{0A730AD3-6286-4458-917D-93A1E5EA7310}" srcOrd="3" destOrd="0" presId="urn:microsoft.com/office/officeart/2005/8/layout/cycle6"/>
    <dgm:cxn modelId="{80A76102-6D1B-4873-8664-B9CE1F713291}" type="presParOf" srcId="{6151652F-2989-4D27-9671-95972D523306}" destId="{69A3E741-C7DE-4710-B2F8-CFEF53C2FBB3}" srcOrd="4" destOrd="0" presId="urn:microsoft.com/office/officeart/2005/8/layout/cycle6"/>
    <dgm:cxn modelId="{76C6650D-C159-4DDD-BCD8-2BFD5AA537DF}" type="presParOf" srcId="{6151652F-2989-4D27-9671-95972D523306}" destId="{AF5F4F85-1CD5-4E86-96CA-AE43E2DDE9D9}" srcOrd="5" destOrd="0" presId="urn:microsoft.com/office/officeart/2005/8/layout/cycle6"/>
    <dgm:cxn modelId="{046EF17D-74D7-467A-9F7B-6172679A9AA3}" type="presParOf" srcId="{6151652F-2989-4D27-9671-95972D523306}" destId="{BCE29D63-C5FE-4DDC-9C71-92AFB2D91818}" srcOrd="6" destOrd="0" presId="urn:microsoft.com/office/officeart/2005/8/layout/cycle6"/>
    <dgm:cxn modelId="{E7DDD171-DA96-4A1D-8C47-8C3FE540E514}" type="presParOf" srcId="{6151652F-2989-4D27-9671-95972D523306}" destId="{61D2C39C-29EF-493F-AF90-69F0650EE7C8}" srcOrd="7" destOrd="0" presId="urn:microsoft.com/office/officeart/2005/8/layout/cycle6"/>
    <dgm:cxn modelId="{EF52E02A-7628-48BB-8E95-BB0701CBB52E}" type="presParOf" srcId="{6151652F-2989-4D27-9671-95972D523306}" destId="{9A899505-2360-4E20-9EBD-14476EC755F2}" srcOrd="8" destOrd="0" presId="urn:microsoft.com/office/officeart/2005/8/layout/cycle6"/>
    <dgm:cxn modelId="{5EA84B76-D499-4378-99D6-5BD08BEED60B}" type="presParOf" srcId="{6151652F-2989-4D27-9671-95972D523306}" destId="{517BA95B-2561-4040-8032-15F0D705D96E}" srcOrd="9" destOrd="0" presId="urn:microsoft.com/office/officeart/2005/8/layout/cycle6"/>
    <dgm:cxn modelId="{DE7A744F-F3F1-44C3-9AAD-60D2B393F2F4}" type="presParOf" srcId="{6151652F-2989-4D27-9671-95972D523306}" destId="{FAD4774C-FE69-49EF-B4F1-94A1259AD815}" srcOrd="10" destOrd="0" presId="urn:microsoft.com/office/officeart/2005/8/layout/cycle6"/>
    <dgm:cxn modelId="{061D7D89-D548-4CB0-A5B2-7EC1D0E1021E}" type="presParOf" srcId="{6151652F-2989-4D27-9671-95972D523306}" destId="{436E346C-6E63-40C2-99A5-84F873BB3EC3}" srcOrd="11" destOrd="0" presId="urn:microsoft.com/office/officeart/2005/8/layout/cycle6"/>
    <dgm:cxn modelId="{232EB5A9-EC40-4DA4-A445-C69F4905C7A8}" type="presParOf" srcId="{6151652F-2989-4D27-9671-95972D523306}" destId="{485AE516-EB9B-42C4-9029-6A4AB77D564A}" srcOrd="12" destOrd="0" presId="urn:microsoft.com/office/officeart/2005/8/layout/cycle6"/>
    <dgm:cxn modelId="{8B395765-DE31-428E-9D62-F793D0F8307F}" type="presParOf" srcId="{6151652F-2989-4D27-9671-95972D523306}" destId="{B3338030-72D2-4493-968A-C99C0260211C}" srcOrd="13" destOrd="0" presId="urn:microsoft.com/office/officeart/2005/8/layout/cycle6"/>
    <dgm:cxn modelId="{850C6655-3114-4B8B-8A5D-66589FCDD925}" type="presParOf" srcId="{6151652F-2989-4D27-9671-95972D523306}" destId="{ECBE44A6-A6C5-445B-A9E7-B44B52513E1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48820-6123-4ACF-AC7F-C1C7052981AB}">
      <dsp:nvSpPr>
        <dsp:cNvPr id="0" name=""/>
        <dsp:cNvSpPr/>
      </dsp:nvSpPr>
      <dsp:spPr>
        <a:xfrm>
          <a:off x="2258975" y="0"/>
          <a:ext cx="1505983" cy="848783"/>
        </a:xfrm>
        <a:prstGeom prst="trapezoid">
          <a:avLst>
            <a:gd name="adj" fmla="val 88714"/>
          </a:avLst>
        </a:prstGeom>
        <a:solidFill>
          <a:srgbClr val="F18A2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Pape</a:t>
          </a:r>
          <a:endParaRPr lang="fr-FR" sz="3200" kern="1200" dirty="0"/>
        </a:p>
      </dsp:txBody>
      <dsp:txXfrm>
        <a:off x="2258975" y="0"/>
        <a:ext cx="1505983" cy="848783"/>
      </dsp:txXfrm>
    </dsp:sp>
    <dsp:sp modelId="{54A43628-24A2-400A-95BA-F310EFB0FD2B}">
      <dsp:nvSpPr>
        <dsp:cNvPr id="0" name=""/>
        <dsp:cNvSpPr/>
      </dsp:nvSpPr>
      <dsp:spPr>
        <a:xfrm>
          <a:off x="1513362" y="848783"/>
          <a:ext cx="3011967" cy="848783"/>
        </a:xfrm>
        <a:prstGeom prst="trapezoid">
          <a:avLst>
            <a:gd name="adj" fmla="val 88714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Evêques</a:t>
          </a:r>
        </a:p>
      </dsp:txBody>
      <dsp:txXfrm>
        <a:off x="2040457" y="848783"/>
        <a:ext cx="1957778" cy="848783"/>
      </dsp:txXfrm>
    </dsp:sp>
    <dsp:sp modelId="{580A276A-5E61-4E27-A324-7171C7E7FB17}">
      <dsp:nvSpPr>
        <dsp:cNvPr id="0" name=""/>
        <dsp:cNvSpPr/>
      </dsp:nvSpPr>
      <dsp:spPr>
        <a:xfrm>
          <a:off x="752991" y="1697566"/>
          <a:ext cx="4517950" cy="848783"/>
        </a:xfrm>
        <a:prstGeom prst="trapezoid">
          <a:avLst>
            <a:gd name="adj" fmla="val 88714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Prêtres</a:t>
          </a:r>
        </a:p>
      </dsp:txBody>
      <dsp:txXfrm>
        <a:off x="1543633" y="1697566"/>
        <a:ext cx="2936667" cy="848783"/>
      </dsp:txXfrm>
    </dsp:sp>
    <dsp:sp modelId="{43A410B5-F45A-46F2-A260-79AC69202502}">
      <dsp:nvSpPr>
        <dsp:cNvPr id="0" name=""/>
        <dsp:cNvSpPr/>
      </dsp:nvSpPr>
      <dsp:spPr>
        <a:xfrm>
          <a:off x="0" y="2546349"/>
          <a:ext cx="6023934" cy="848783"/>
        </a:xfrm>
        <a:prstGeom prst="trapezoid">
          <a:avLst>
            <a:gd name="adj" fmla="val 88714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Fidèles</a:t>
          </a:r>
        </a:p>
      </dsp:txBody>
      <dsp:txXfrm>
        <a:off x="1054188" y="2546349"/>
        <a:ext cx="3915557" cy="8487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C9074-4D54-4E77-B42E-34A2D68FADCD}">
      <dsp:nvSpPr>
        <dsp:cNvPr id="0" name=""/>
        <dsp:cNvSpPr/>
      </dsp:nvSpPr>
      <dsp:spPr>
        <a:xfrm>
          <a:off x="1518046" y="1351"/>
          <a:ext cx="1027906" cy="6681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Évêque</a:t>
          </a:r>
        </a:p>
      </dsp:txBody>
      <dsp:txXfrm>
        <a:off x="1550662" y="33967"/>
        <a:ext cx="962674" cy="602907"/>
      </dsp:txXfrm>
    </dsp:sp>
    <dsp:sp modelId="{E26EDC54-666A-4575-8B2A-4077086D1155}">
      <dsp:nvSpPr>
        <dsp:cNvPr id="0" name=""/>
        <dsp:cNvSpPr/>
      </dsp:nvSpPr>
      <dsp:spPr>
        <a:xfrm>
          <a:off x="682811" y="329231"/>
          <a:ext cx="2669196" cy="2669196"/>
        </a:xfrm>
        <a:custGeom>
          <a:avLst/>
          <a:gdLst/>
          <a:ahLst/>
          <a:cxnLst/>
          <a:rect l="0" t="0" r="0" b="0"/>
          <a:pathLst>
            <a:path>
              <a:moveTo>
                <a:pt x="1870404" y="112279"/>
              </a:moveTo>
              <a:arcTo wR="1334598" hR="1334598" stAng="17620220" swAng="2030407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730AD3-6286-4458-917D-93A1E5EA7310}">
      <dsp:nvSpPr>
        <dsp:cNvPr id="0" name=""/>
        <dsp:cNvSpPr/>
      </dsp:nvSpPr>
      <dsp:spPr>
        <a:xfrm>
          <a:off x="2787325" y="953648"/>
          <a:ext cx="1027906" cy="6681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Évêque</a:t>
          </a:r>
        </a:p>
      </dsp:txBody>
      <dsp:txXfrm>
        <a:off x="2819941" y="986264"/>
        <a:ext cx="962674" cy="602907"/>
      </dsp:txXfrm>
    </dsp:sp>
    <dsp:sp modelId="{AF5F4F85-1CD5-4E86-96CA-AE43E2DDE9D9}">
      <dsp:nvSpPr>
        <dsp:cNvPr id="0" name=""/>
        <dsp:cNvSpPr/>
      </dsp:nvSpPr>
      <dsp:spPr>
        <a:xfrm>
          <a:off x="688922" y="348165"/>
          <a:ext cx="2669196" cy="2669196"/>
        </a:xfrm>
        <a:custGeom>
          <a:avLst/>
          <a:gdLst/>
          <a:ahLst/>
          <a:cxnLst/>
          <a:rect l="0" t="0" r="0" b="0"/>
          <a:pathLst>
            <a:path>
              <a:moveTo>
                <a:pt x="2668153" y="1281846"/>
              </a:moveTo>
              <a:arcTo wR="1334598" hR="1334598" stAng="21464084" swAng="2113247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E29D63-C5FE-4DDC-9C71-92AFB2D91818}">
      <dsp:nvSpPr>
        <dsp:cNvPr id="0" name=""/>
        <dsp:cNvSpPr/>
      </dsp:nvSpPr>
      <dsp:spPr>
        <a:xfrm>
          <a:off x="2302504" y="2415663"/>
          <a:ext cx="1027906" cy="6681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Évêque</a:t>
          </a:r>
        </a:p>
      </dsp:txBody>
      <dsp:txXfrm>
        <a:off x="2335120" y="2448279"/>
        <a:ext cx="962674" cy="602907"/>
      </dsp:txXfrm>
    </dsp:sp>
    <dsp:sp modelId="{9A899505-2360-4E20-9EBD-14476EC755F2}">
      <dsp:nvSpPr>
        <dsp:cNvPr id="0" name=""/>
        <dsp:cNvSpPr/>
      </dsp:nvSpPr>
      <dsp:spPr>
        <a:xfrm>
          <a:off x="697401" y="335421"/>
          <a:ext cx="2669196" cy="2669196"/>
        </a:xfrm>
        <a:custGeom>
          <a:avLst/>
          <a:gdLst/>
          <a:ahLst/>
          <a:cxnLst/>
          <a:rect l="0" t="0" r="0" b="0"/>
          <a:pathLst>
            <a:path>
              <a:moveTo>
                <a:pt x="1599802" y="2642581"/>
              </a:moveTo>
              <a:arcTo wR="1334598" hR="1334598" stAng="4712292" swAng="1375416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7BA95B-2561-4040-8032-15F0D705D96E}">
      <dsp:nvSpPr>
        <dsp:cNvPr id="0" name=""/>
        <dsp:cNvSpPr/>
      </dsp:nvSpPr>
      <dsp:spPr>
        <a:xfrm>
          <a:off x="733589" y="2415663"/>
          <a:ext cx="1027906" cy="6681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Évêque</a:t>
          </a:r>
        </a:p>
      </dsp:txBody>
      <dsp:txXfrm>
        <a:off x="766205" y="2448279"/>
        <a:ext cx="962674" cy="602907"/>
      </dsp:txXfrm>
    </dsp:sp>
    <dsp:sp modelId="{436E346C-6E63-40C2-99A5-84F873BB3EC3}">
      <dsp:nvSpPr>
        <dsp:cNvPr id="0" name=""/>
        <dsp:cNvSpPr/>
      </dsp:nvSpPr>
      <dsp:spPr>
        <a:xfrm>
          <a:off x="697401" y="335421"/>
          <a:ext cx="2669196" cy="2669196"/>
        </a:xfrm>
        <a:custGeom>
          <a:avLst/>
          <a:gdLst/>
          <a:ahLst/>
          <a:cxnLst/>
          <a:rect l="0" t="0" r="0" b="0"/>
          <a:pathLst>
            <a:path>
              <a:moveTo>
                <a:pt x="222974" y="2073141"/>
              </a:moveTo>
              <a:arcTo wR="1334598" hR="1334598" stAng="8784039" swAng="2195877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5AE516-EB9B-42C4-9029-6A4AB77D564A}">
      <dsp:nvSpPr>
        <dsp:cNvPr id="0" name=""/>
        <dsp:cNvSpPr/>
      </dsp:nvSpPr>
      <dsp:spPr>
        <a:xfrm>
          <a:off x="248768" y="923536"/>
          <a:ext cx="1027906" cy="6681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Pape</a:t>
          </a:r>
        </a:p>
      </dsp:txBody>
      <dsp:txXfrm>
        <a:off x="281384" y="956152"/>
        <a:ext cx="962674" cy="602907"/>
      </dsp:txXfrm>
    </dsp:sp>
    <dsp:sp modelId="{ECBE44A6-A6C5-445B-A9E7-B44B52513E16}">
      <dsp:nvSpPr>
        <dsp:cNvPr id="0" name=""/>
        <dsp:cNvSpPr/>
      </dsp:nvSpPr>
      <dsp:spPr>
        <a:xfrm>
          <a:off x="697401" y="335421"/>
          <a:ext cx="2669196" cy="2669196"/>
        </a:xfrm>
        <a:custGeom>
          <a:avLst/>
          <a:gdLst/>
          <a:ahLst/>
          <a:cxnLst/>
          <a:rect l="0" t="0" r="0" b="0"/>
          <a:pathLst>
            <a:path>
              <a:moveTo>
                <a:pt x="232592" y="581780"/>
              </a:moveTo>
              <a:arcTo wR="1334598" hR="1334598" stAng="12860299" swAng="1960983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226BF-49BB-440B-86CB-113F110A0052}" type="datetimeFigureOut">
              <a:rPr lang="fr-FR" smtClean="0"/>
              <a:t>07/01/2022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BAE22-B740-4C78-B4D8-E2D96C2DCC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95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Vos jeunes gens auront des visions : cet extrait du livre du prophète Joël est cité par Pierre au tout début de son premier discours, juste après la Pentecôte. Le pape François l’a repris a plusieurs reprises et notamment en CV192. L’Eglise, c’est nous. Aujourd’hui, on vous invite à rêver l’Eglise.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5BAE22-B740-4C78-B4D8-E2D96C2DCCC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586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5BAE22-B740-4C78-B4D8-E2D96C2DCCC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58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L’Eglise de Vatican II : centrée sur l’évêque, entouré de ses prêtres. Le collège des évêques réuni autour de l’évêque de Rome. </a:t>
            </a:r>
          </a:p>
          <a:p>
            <a:r>
              <a:rPr lang="fr-FR" dirty="0"/>
              <a:t>Paul VI crée en 1965 le synode des évêques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5BAE22-B740-4C78-B4D8-E2D96C2DCCC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505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Petit extrait de la constitution </a:t>
            </a:r>
            <a:r>
              <a:rPr lang="fr-FR" i="1" dirty="0" err="1"/>
              <a:t>Apostolica</a:t>
            </a:r>
            <a:r>
              <a:rPr lang="fr-FR" i="1" dirty="0"/>
              <a:t> </a:t>
            </a:r>
            <a:r>
              <a:rPr lang="fr-FR" i="1" dirty="0" err="1"/>
              <a:t>sollicitudo</a:t>
            </a:r>
            <a:r>
              <a:rPr lang="fr-FR" i="1" dirty="0"/>
              <a:t> de 1965 …</a:t>
            </a:r>
          </a:p>
          <a:p>
            <a:r>
              <a:rPr lang="fr-FR" altLang="fr-FR" dirty="0"/>
              <a:t>Le synode permet la collaboration et une bonne information du pape.</a:t>
            </a:r>
          </a:p>
          <a:p>
            <a:r>
              <a:rPr lang="fr-FR" altLang="fr-FR" dirty="0"/>
              <a:t>Une instance d’information et de conseil.</a:t>
            </a:r>
          </a:p>
          <a:p>
            <a:r>
              <a:rPr lang="fr-FR" altLang="fr-FR" dirty="0"/>
              <a:t>Le pape convoque, ratifie l’élection des membres, établit les sujets à traiter, le programme …. Et préside. </a:t>
            </a:r>
          </a:p>
          <a:p>
            <a:endParaRPr lang="fr-FR" i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5BAE22-B740-4C78-B4D8-E2D96C2DCCC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69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Après le temps de la primauté, et le temps de la collégialité, voici celui de la </a:t>
            </a:r>
            <a:r>
              <a:rPr lang="fr-FR" dirty="0" err="1"/>
              <a:t>synodalité</a:t>
            </a:r>
            <a:r>
              <a:rPr lang="fr-F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F. parle d’une « Eglise tout entière synodale ». C’est tout le peuple de Dieu qui marche ensemble. Il ne s’agit plus de rassembler</a:t>
            </a:r>
            <a:r>
              <a:rPr lang="fr-FR" baseline="0" dirty="0"/>
              <a:t> les évêques pour conseiller le pape, mais de marcher tous ensemble. </a:t>
            </a:r>
          </a:p>
          <a:p>
            <a:r>
              <a:rPr lang="fr-FR" dirty="0"/>
              <a:t>Après les deux synodes sur la famille, où il a souhaité une consultation large des familles, il expérimente encore avec le synode des jeunes en 2018 : le questionnaire en ligne, la rencontre des jeunes quelques mois avant celle des évêques, l’invitation de jeunes au synode, sont des nouveautés.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5BAE22-B740-4C78-B4D8-E2D96C2DCCC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357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Episcopalis</a:t>
            </a:r>
            <a:r>
              <a:rPr lang="fr-FR" dirty="0"/>
              <a:t> </a:t>
            </a:r>
            <a:r>
              <a:rPr lang="fr-FR" dirty="0" err="1"/>
              <a:t>communio</a:t>
            </a:r>
            <a:r>
              <a:rPr lang="fr-FR" dirty="0"/>
              <a:t> : la constitution qui réforme le synode (15/09/18).</a:t>
            </a:r>
          </a:p>
          <a:p>
            <a:r>
              <a:rPr lang="fr-FR" dirty="0"/>
              <a:t>Le synode démarre dès la préparation, dès la consultation. Il part du peuple de Dieu et retourne au peuple de Dieu. </a:t>
            </a:r>
          </a:p>
          <a:p>
            <a:r>
              <a:rPr lang="fr-FR" dirty="0"/>
              <a:t>L’ère des grands conciles est sans doute terminée (plus de 5000 évêques dans le monde !), mais le synode devient l’outil qui permet à l’Eglise de  « marcher ensemble », d’avancer, de se réformer.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5BAE22-B740-4C78-B4D8-E2D96C2DCCC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70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Trois dimensions de la </a:t>
            </a:r>
            <a:r>
              <a:rPr lang="fr-FR" dirty="0" err="1"/>
              <a:t>synodalité</a:t>
            </a:r>
            <a:r>
              <a:rPr lang="fr-FR" dirty="0"/>
              <a:t> décrites dans le document préparatoire.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5BAE22-B740-4C78-B4D8-E2D96C2DCCC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185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DDD61-F6D0-4FC1-89D6-EB882EAFF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2AFFBD6-4840-402E-B709-598C6B462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6ED831-C772-4062-A5C4-57B2E970B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E1B0-F2C8-4CC5-A7FD-882388761167}" type="datetime1">
              <a:rPr lang="fr-FR" smtClean="0"/>
              <a:t>07/01/2022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39F4E4-43B0-412E-A75C-696456ACA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20A266-CE17-476E-9EE9-229FC04B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ACA-440F-495D-920D-94E0E7ADDA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136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9FF4F8-64DF-4EED-AC7E-4426B4C0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0F21CA6-7145-4043-B494-50E1A002FB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5A3F06-0713-4B6B-B7BE-05384E99D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AEB8-2946-45C9-A53E-B89D913A50A6}" type="datetime1">
              <a:rPr lang="fr-FR" smtClean="0"/>
              <a:t>07/01/2022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08782B-525C-4636-A5C8-3E26E7CF5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CE3AC1-CB92-4EA1-9423-2BD9B5BFF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ACA-440F-495D-920D-94E0E7ADDA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785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379B3EA-CD78-4DB7-B16A-5746D93B4C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7874730-A101-404E-AEA9-69F3F22495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DF74A1-61E5-4ED8-9E96-5A79AEB00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F4D0-6824-425C-8D78-8D004E428DD4}" type="datetime1">
              <a:rPr lang="fr-FR" smtClean="0"/>
              <a:t>07/01/2022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90855D-6EAF-4C1E-BA44-D7B255A26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2D6650-3908-484D-8A4C-E4CADA479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ACA-440F-495D-920D-94E0E7ADDA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05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A49D2C-1849-4696-928E-1700068F2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3247B4-7E49-494E-9E06-3B6248494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D974DF-1C95-4926-9E84-7099C8ED6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650A-31C7-45D1-AF29-26E98EA3BC2A}" type="datetime1">
              <a:rPr lang="fr-FR" smtClean="0"/>
              <a:t>07/01/2022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7249CC-7A0F-4ADD-BF0B-A9A0C3090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46F89E-8A8E-452D-954B-0569C7AEC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ACA-440F-495D-920D-94E0E7ADDA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814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83C336-9F9A-49A8-A83C-1A041B09A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4AD9FB-4367-4CC6-94F8-106E940A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57CA5D-7D3D-45F0-A10E-D251CA266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3935-F395-43F8-BB10-F70AA21DE0D2}" type="datetime1">
              <a:rPr lang="fr-FR" smtClean="0"/>
              <a:t>07/01/2022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34DC44-AC91-41F0-BE30-8C1CE2B64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3A279C-41DE-45B8-BCA4-087523DFF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ACA-440F-495D-920D-94E0E7ADDA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842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CA92B4-B0DB-491C-A46F-8D355FF7F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496528-E55B-4F19-AC26-C55E1F512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051D3C3-58B3-4D0C-93DF-463299E6B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561BBE-B7DC-431A-8583-E55F6E646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5B1C-BDB8-438B-859C-C8C1E3297895}" type="datetime1">
              <a:rPr lang="fr-FR" smtClean="0"/>
              <a:t>07/01/2022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E532A3-E687-4996-97F9-D49BB15E4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4F4EEA-D9A1-4513-A85C-D5E7991EB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ACA-440F-495D-920D-94E0E7ADDA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8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D963E-7BC1-469A-8272-DAC8F0999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737AC6-02C4-403A-9875-3C0BF2FC8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23D80DE-A43D-4087-B09F-03B5BA3AF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DEA01AD-6EA7-4F04-B373-E56386E56A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1DDF675-4A2A-4240-8264-56B952E10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FF5366A-A267-49B3-B105-8BE82D7C8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690E-378D-4AC0-A283-8FDBB9AECD3B}" type="datetime1">
              <a:rPr lang="fr-FR" smtClean="0"/>
              <a:t>07/01/2022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930ED85-2E66-4321-B092-492F383F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F060314-1D7A-4395-90D9-89E3BD2DB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ACA-440F-495D-920D-94E0E7ADDA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9505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F4A028-5502-4A03-A1DA-A08CBADE1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D5008A4-0495-4B0A-9904-65E21D8F0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9574-304D-445F-8CAB-3481D50EA92B}" type="datetime1">
              <a:rPr lang="fr-FR" smtClean="0"/>
              <a:t>07/01/2022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5BBF8A-C46F-46CF-A84D-3167E9A23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CAC090-DCDC-48CB-B5F3-B5A867236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ACA-440F-495D-920D-94E0E7ADDA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113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DF960E2-13E9-4CFF-A6A2-D1EF5DD36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4D76-0AC7-47D0-94D4-3DE0F9D193B4}" type="datetime1">
              <a:rPr lang="fr-FR" smtClean="0"/>
              <a:t>07/01/2022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2404F00-369A-4B2D-A416-E2A3A3950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863E44-AB3F-4286-8C22-8CB27374E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ACA-440F-495D-920D-94E0E7ADDA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075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80154-C3CA-41E4-A244-0CC782AF6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D03916-EBEF-49FD-9DDF-9D9DC04B5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85CE94-B9FC-459D-8041-28F5C1BDC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151838-682D-43F2-8DD7-4E3A05ECB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1CE4-EF5F-48A3-A525-04949900E77D}" type="datetime1">
              <a:rPr lang="fr-FR" smtClean="0"/>
              <a:t>07/01/2022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4DBFA37-113A-41DA-9B54-995D439A4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E12976E-8B91-4F8C-A2E0-189CDA70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ACA-440F-495D-920D-94E0E7ADDA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93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66DA3B-6C06-46D3-9E5D-2995BAC60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D816ED7-9A8B-44D9-A444-8DC95E33C3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A268415-172C-4D2D-8978-CCB92808D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D208002-263D-46CD-8472-C8034271D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E963-34B2-4C72-BB41-F012082E4866}" type="datetime1">
              <a:rPr lang="fr-FR" smtClean="0"/>
              <a:t>07/01/2022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24A430-B1FF-479B-AE1F-6A9F4F99E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D25EAC4-A795-4BDE-8F3A-1FD79C99E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ACA-440F-495D-920D-94E0E7ADDA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650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E728A36-F1EB-47F1-B6A4-278F711FF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58CC9C-91FA-4903-8378-1DF7A3C4B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B10303-A40E-46A8-8626-EB82CB01C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C89C9-CAB4-4E69-8C42-58BBCA1672FC}" type="datetime1">
              <a:rPr lang="fr-FR" smtClean="0"/>
              <a:t>07/01/2022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BB8101-142A-4968-B05B-8167FA939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C121B3-04C5-4455-8AF6-EAEF44DDC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4AACA-440F-495D-920D-94E0E7ADDA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45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D16F656-5BCA-4A09-B16E-348D085A9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03" y="0"/>
            <a:ext cx="7794657" cy="6858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51C0CFE-75D7-47E3-8239-A10C49A4BC63}"/>
              </a:ext>
            </a:extLst>
          </p:cNvPr>
          <p:cNvSpPr txBox="1"/>
          <p:nvPr/>
        </p:nvSpPr>
        <p:spPr>
          <a:xfrm>
            <a:off x="7825562" y="1435396"/>
            <a:ext cx="42423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5DCBAC"/>
                </a:solidFill>
                <a:latin typeface="Forte" panose="03060902040502070203" pitchFamily="66" charset="0"/>
              </a:rPr>
              <a:t>Vos jeunes gens auront des visions ! (</a:t>
            </a:r>
            <a:r>
              <a:rPr lang="fr-FR" sz="5400" dirty="0" err="1">
                <a:solidFill>
                  <a:srgbClr val="5DCBAC"/>
                </a:solidFill>
                <a:latin typeface="Forte" panose="03060902040502070203" pitchFamily="66" charset="0"/>
              </a:rPr>
              <a:t>Jl</a:t>
            </a:r>
            <a:r>
              <a:rPr lang="fr-FR" sz="5400" dirty="0">
                <a:solidFill>
                  <a:srgbClr val="5DCBAC"/>
                </a:solidFill>
                <a:latin typeface="Forte" panose="03060902040502070203" pitchFamily="66" charset="0"/>
              </a:rPr>
              <a:t> 3, 1)</a:t>
            </a:r>
          </a:p>
        </p:txBody>
      </p:sp>
    </p:spTree>
    <p:extLst>
      <p:ext uri="{BB962C8B-B14F-4D97-AF65-F5344CB8AC3E}">
        <p14:creationId xmlns:p14="http://schemas.microsoft.com/office/powerpoint/2010/main" val="542064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12B61E-7524-4418-81AE-5389F1EAB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18A2D"/>
                </a:solidFill>
              </a:rPr>
              <a:t>LA « MARCHE ENSEMBLE », ELLE SE VIT 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B2B632-A98B-44E2-A288-22CE4F4CC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fr-FR" dirty="0"/>
              <a:t>Dans le vécu quotidien … de mon aumônerie, mon groupe de prière, mon mouvement, mon équipe JP …  </a:t>
            </a:r>
          </a:p>
          <a:p>
            <a:pPr fontAlgn="base"/>
            <a:r>
              <a:rPr lang="fr-FR" dirty="0"/>
              <a:t>Dans les structures … le conseil de la pastorale des jeunes, le bureau de l’aumônerie, les diverses instances d’un mouvement, votre communauté, l’équipe d’animation pastorale …  </a:t>
            </a:r>
          </a:p>
          <a:p>
            <a:pPr fontAlgn="base"/>
            <a:r>
              <a:rPr lang="fr-FR" dirty="0"/>
              <a:t>Dans les processus … par exemple … le synode des jeunes de 2018 ! Mais aussi un synode diocésain, le renouvellement des orientations de votre mouvement ou communauté etc.  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81E242-6308-4B28-95BF-D380619E0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ACA-440F-495D-920D-94E0E7ADDA57}" type="slidenum">
              <a:rPr lang="fr-FR" smtClean="0"/>
              <a:t>10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710DA3-17FB-45D4-920C-1F19EC66C5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44" y="5540465"/>
            <a:ext cx="1342311" cy="1181010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ECB829D9-288C-4DED-BFE1-CA980308F47A}"/>
              </a:ext>
            </a:extLst>
          </p:cNvPr>
          <p:cNvCxnSpPr>
            <a:cxnSpLocks/>
          </p:cNvCxnSpPr>
          <p:nvPr/>
        </p:nvCxnSpPr>
        <p:spPr>
          <a:xfrm>
            <a:off x="949123" y="1342663"/>
            <a:ext cx="8391647" cy="0"/>
          </a:xfrm>
          <a:prstGeom prst="line">
            <a:avLst/>
          </a:prstGeom>
          <a:ln w="12700">
            <a:solidFill>
              <a:srgbClr val="F18A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191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B43B32-305A-483E-8469-C74CF51EB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18A2D"/>
                </a:solidFill>
              </a:rPr>
              <a:t>CE QUE LE SYNODE N’EST PAS …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75B98A-BA9D-47DD-96D0-5F1077525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 espace de revendication où on viendrait d’abord défendre ses idées.</a:t>
            </a:r>
          </a:p>
          <a:p>
            <a:r>
              <a:rPr lang="fr-FR" dirty="0"/>
              <a:t>Un espace « démocratique » dans lequel la majorité aurait raison contre la minorité.</a:t>
            </a:r>
          </a:p>
          <a:p>
            <a:r>
              <a:rPr lang="fr-FR" dirty="0"/>
              <a:t>Un espace de réflexion sur ma communauté, en vase clos.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AC6D994-B5A8-4D30-B67D-D2C96BEE1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ACA-440F-495D-920D-94E0E7ADDA57}" type="slidenum">
              <a:rPr lang="fr-FR" smtClean="0"/>
              <a:t>11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E9AA832-A1B3-425E-B892-C34EC00B9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44" y="5540465"/>
            <a:ext cx="1342311" cy="1181010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9025709-38EC-48F5-B6F3-1EEA0B445596}"/>
              </a:ext>
            </a:extLst>
          </p:cNvPr>
          <p:cNvCxnSpPr>
            <a:cxnSpLocks/>
          </p:cNvCxnSpPr>
          <p:nvPr/>
        </p:nvCxnSpPr>
        <p:spPr>
          <a:xfrm>
            <a:off x="949123" y="1342663"/>
            <a:ext cx="6157733" cy="0"/>
          </a:xfrm>
          <a:prstGeom prst="line">
            <a:avLst/>
          </a:prstGeom>
          <a:ln w="12700">
            <a:solidFill>
              <a:srgbClr val="F18A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877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FB0189-98C2-48E8-AE80-5F0253A05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18A2D"/>
                </a:solidFill>
              </a:rPr>
              <a:t>MAIS PLUTÔT 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FAE16B-EFBD-444B-A1D4-569BF0EA6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 lieu d’écoute : des frères et sœurs, de la Parole, de la clameur du monde, de l’Esprit Saint.</a:t>
            </a:r>
          </a:p>
          <a:p>
            <a:r>
              <a:rPr lang="fr-FR" dirty="0"/>
              <a:t>Un lieu où je suis prêt à être déplacé(e) par la parole de l’autre.</a:t>
            </a:r>
          </a:p>
          <a:p>
            <a:r>
              <a:rPr lang="fr-FR" dirty="0"/>
              <a:t>Un lieu où notre expérience locale vient nourrir toute l’Eglise.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6A0FDF-F6D5-48FF-BC75-E3733078E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ACA-440F-495D-920D-94E0E7ADDA57}" type="slidenum">
              <a:rPr lang="fr-FR" smtClean="0"/>
              <a:t>12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7D23D37-F7BB-4558-BD47-14B94B380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44" y="5540465"/>
            <a:ext cx="1342311" cy="1181010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13BAF162-0DB1-413C-95F7-FD93BF0CA39C}"/>
              </a:ext>
            </a:extLst>
          </p:cNvPr>
          <p:cNvCxnSpPr>
            <a:cxnSpLocks/>
          </p:cNvCxnSpPr>
          <p:nvPr/>
        </p:nvCxnSpPr>
        <p:spPr>
          <a:xfrm>
            <a:off x="949123" y="1342663"/>
            <a:ext cx="4259485" cy="0"/>
          </a:xfrm>
          <a:prstGeom prst="line">
            <a:avLst/>
          </a:prstGeom>
          <a:ln w="12700">
            <a:solidFill>
              <a:srgbClr val="F18A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993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EEDA41-524E-4AB7-8F14-C92336EDF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Le synode, c’est l’Eglise en marche …</a:t>
            </a:r>
          </a:p>
          <a:p>
            <a:endParaRPr lang="fr-FR" dirty="0"/>
          </a:p>
          <a:p>
            <a:endParaRPr lang="fr-FR" dirty="0"/>
          </a:p>
          <a:p>
            <a:pPr marL="3657600" lvl="8" indent="0" algn="ctr">
              <a:buNone/>
            </a:pPr>
            <a:r>
              <a:rPr lang="fr-FR" sz="8000" dirty="0">
                <a:solidFill>
                  <a:srgbClr val="F18A2D"/>
                </a:solidFill>
                <a:latin typeface="Freestyle Script" panose="030804020302050B0404" pitchFamily="66" charset="0"/>
              </a:rPr>
              <a:t>Bonne rando !</a:t>
            </a:r>
          </a:p>
          <a:p>
            <a:pPr marL="3657600" lvl="8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205D5B6-8A61-423B-8D91-2BBB1CB85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ACA-440F-495D-920D-94E0E7ADDA57}" type="slidenum">
              <a:rPr lang="fr-FR" smtClean="0"/>
              <a:t>13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4FD386C-379D-4B47-BE54-BFA574DB7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44" y="5540465"/>
            <a:ext cx="1342311" cy="118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02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A60DF26-FE8E-4A18-B106-752EB0FFED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7"/>
          <a:stretch/>
        </p:blipFill>
        <p:spPr>
          <a:xfrm>
            <a:off x="4418153" y="0"/>
            <a:ext cx="7773847" cy="685800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AFB7E982-6CA3-4B7F-A62B-8A5722E1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28868"/>
            <a:ext cx="5555848" cy="2500132"/>
          </a:xfrm>
          <a:solidFill>
            <a:srgbClr val="F18A2D"/>
          </a:solidFill>
        </p:spPr>
        <p:txBody>
          <a:bodyPr>
            <a:normAutofit fontScale="90000"/>
          </a:bodyPr>
          <a:lstStyle/>
          <a:p>
            <a:pPr algn="ctr"/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UN PEU D’HISTOIRE POUR MIEUX COMPRENDRE</a:t>
            </a:r>
            <a:br>
              <a:rPr lang="fr-FR" b="1" dirty="0">
                <a:solidFill>
                  <a:schemeClr val="bg1"/>
                </a:solidFill>
              </a:rPr>
            </a:b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65A35E2-3A48-4C85-B06C-6D290B218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44" y="5540465"/>
            <a:ext cx="1342311" cy="118101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3F5296-0D93-419D-B7C5-2371DF150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ACA-440F-495D-920D-94E0E7ADDA57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0536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230D5C-0203-415E-8853-F8EABCA72313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fr-FR" b="1" dirty="0">
                <a:solidFill>
                  <a:srgbClr val="F18A2D"/>
                </a:solidFill>
              </a:rPr>
              <a:t>PETIT RETOUR EN ARRIÈRE 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07AF0D-7A23-4521-93ED-F1CCFC5E5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En 1870, le concile Vatican I (interrompu par la guerre et jamais achevé) insiste sur la </a:t>
            </a:r>
            <a:r>
              <a:rPr lang="fr-FR" sz="3200" b="1" dirty="0">
                <a:solidFill>
                  <a:schemeClr val="accent2">
                    <a:lumMod val="75000"/>
                  </a:schemeClr>
                </a:solidFill>
              </a:rPr>
              <a:t>primauté</a:t>
            </a:r>
            <a:r>
              <a:rPr lang="fr-FR" dirty="0"/>
              <a:t> du pape. </a:t>
            </a:r>
          </a:p>
          <a:p>
            <a:endParaRPr lang="fr-FR" dirty="0"/>
          </a:p>
          <a:p>
            <a:pPr lvl="1"/>
            <a:r>
              <a:rPr lang="fr-FR" dirty="0"/>
              <a:t>Une Eglise pyramidale</a:t>
            </a: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ACF721A8-EB29-458E-8B69-D01018EA02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0536640"/>
              </p:ext>
            </p:extLst>
          </p:nvPr>
        </p:nvGraphicFramePr>
        <p:xfrm>
          <a:off x="4582632" y="2781830"/>
          <a:ext cx="6023934" cy="3395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0B6AF6B-1A4D-4872-95F3-9F15EB4AB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ACA-440F-495D-920D-94E0E7ADDA57}" type="slidenum">
              <a:rPr lang="fr-FR" smtClean="0"/>
              <a:t>3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4B3A977-925A-4ED0-B465-CEA61B8C0B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44" y="5540465"/>
            <a:ext cx="1342311" cy="1181010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51C1DB5-B8AA-4F6B-A6D9-2DDD2093857A}"/>
              </a:ext>
            </a:extLst>
          </p:cNvPr>
          <p:cNvCxnSpPr/>
          <p:nvPr/>
        </p:nvCxnSpPr>
        <p:spPr>
          <a:xfrm>
            <a:off x="949123" y="1342663"/>
            <a:ext cx="9306045" cy="0"/>
          </a:xfrm>
          <a:prstGeom prst="line">
            <a:avLst/>
          </a:prstGeom>
          <a:ln w="12700">
            <a:solidFill>
              <a:srgbClr val="F18A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480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5A42E9-DF7F-46A8-B52E-52A423B20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381" y="1189127"/>
            <a:ext cx="10515600" cy="4351338"/>
          </a:xfrm>
        </p:spPr>
        <p:txBody>
          <a:bodyPr/>
          <a:lstStyle/>
          <a:p>
            <a:r>
              <a:rPr lang="fr-FR" dirty="0"/>
              <a:t>Le concile Vatican II (1962-1965) insiste plus sur la </a:t>
            </a:r>
            <a:r>
              <a:rPr lang="fr-FR" sz="3200" b="1" dirty="0">
                <a:solidFill>
                  <a:schemeClr val="accent2">
                    <a:lumMod val="75000"/>
                  </a:schemeClr>
                </a:solidFill>
              </a:rPr>
              <a:t>collégialité</a:t>
            </a:r>
            <a:r>
              <a:rPr lang="fr-FR" dirty="0"/>
              <a:t> des évêques (au sein desquels l’évêque de Rome est le </a:t>
            </a:r>
            <a:r>
              <a:rPr lang="fr-FR" i="1" dirty="0" err="1"/>
              <a:t>primus</a:t>
            </a:r>
            <a:r>
              <a:rPr lang="fr-FR" i="1" dirty="0"/>
              <a:t> inter pares</a:t>
            </a:r>
            <a:r>
              <a:rPr lang="fr-FR" dirty="0"/>
              <a:t>).</a:t>
            </a:r>
          </a:p>
          <a:p>
            <a:endParaRPr lang="fr-FR" dirty="0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23A5E9CE-50CD-434B-869E-149C5615B8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3084411"/>
              </p:ext>
            </p:extLst>
          </p:nvPr>
        </p:nvGraphicFramePr>
        <p:xfrm>
          <a:off x="2032000" y="2677254"/>
          <a:ext cx="4064000" cy="3129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e 4">
            <a:extLst>
              <a:ext uri="{FF2B5EF4-FFF2-40B4-BE49-F238E27FC236}">
                <a16:creationId xmlns:a16="http://schemas.microsoft.com/office/drawing/2014/main" id="{62FFA677-FB07-474C-BA87-FF4271F11D24}"/>
              </a:ext>
            </a:extLst>
          </p:cNvPr>
          <p:cNvGrpSpPr/>
          <p:nvPr/>
        </p:nvGrpSpPr>
        <p:grpSpPr>
          <a:xfrm>
            <a:off x="5712885" y="2694773"/>
            <a:ext cx="818753" cy="334069"/>
            <a:chOff x="2787325" y="953648"/>
            <a:chExt cx="1027906" cy="66813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B9B6AFA4-9131-4386-8691-47347B3DFE17}"/>
                </a:ext>
              </a:extLst>
            </p:cNvPr>
            <p:cNvSpPr/>
            <p:nvPr/>
          </p:nvSpPr>
          <p:spPr>
            <a:xfrm>
              <a:off x="2787325" y="953648"/>
              <a:ext cx="1027906" cy="66813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 : coins arrondis 4">
              <a:extLst>
                <a:ext uri="{FF2B5EF4-FFF2-40B4-BE49-F238E27FC236}">
                  <a16:creationId xmlns:a16="http://schemas.microsoft.com/office/drawing/2014/main" id="{D74460BB-0F0C-46CB-B0B3-AF79236B21D5}"/>
                </a:ext>
              </a:extLst>
            </p:cNvPr>
            <p:cNvSpPr txBox="1"/>
            <p:nvPr/>
          </p:nvSpPr>
          <p:spPr>
            <a:xfrm>
              <a:off x="2819941" y="986264"/>
              <a:ext cx="962674" cy="6029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 dirty="0"/>
                <a:t>Prêtre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DD70CB83-3FFD-4240-93DE-7F9EDAA9A2ED}"/>
              </a:ext>
            </a:extLst>
          </p:cNvPr>
          <p:cNvGrpSpPr/>
          <p:nvPr/>
        </p:nvGrpSpPr>
        <p:grpSpPr>
          <a:xfrm>
            <a:off x="5244741" y="3177239"/>
            <a:ext cx="818753" cy="334069"/>
            <a:chOff x="2787325" y="953648"/>
            <a:chExt cx="1027906" cy="66813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CAAEA0FE-A979-4FB6-8CAB-8CB03858294F}"/>
                </a:ext>
              </a:extLst>
            </p:cNvPr>
            <p:cNvSpPr/>
            <p:nvPr/>
          </p:nvSpPr>
          <p:spPr>
            <a:xfrm>
              <a:off x="2787325" y="953648"/>
              <a:ext cx="1027906" cy="66813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ectangle : coins arrondis 4">
              <a:extLst>
                <a:ext uri="{FF2B5EF4-FFF2-40B4-BE49-F238E27FC236}">
                  <a16:creationId xmlns:a16="http://schemas.microsoft.com/office/drawing/2014/main" id="{0A10BEDD-6E9C-481E-AB7E-5D0F1A7F43C3}"/>
                </a:ext>
              </a:extLst>
            </p:cNvPr>
            <p:cNvSpPr txBox="1"/>
            <p:nvPr/>
          </p:nvSpPr>
          <p:spPr>
            <a:xfrm>
              <a:off x="2819941" y="986264"/>
              <a:ext cx="962674" cy="6029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 dirty="0"/>
                <a:t>Prêtre</a:t>
              </a:r>
            </a:p>
          </p:txBody>
        </p:sp>
      </p:grpSp>
      <p:sp>
        <p:nvSpPr>
          <p:cNvPr id="37" name="Rectangle : coins arrondis 4">
            <a:extLst>
              <a:ext uri="{FF2B5EF4-FFF2-40B4-BE49-F238E27FC236}">
                <a16:creationId xmlns:a16="http://schemas.microsoft.com/office/drawing/2014/main" id="{86788D76-588A-44D6-8BE8-76A085683E80}"/>
              </a:ext>
            </a:extLst>
          </p:cNvPr>
          <p:cNvSpPr txBox="1"/>
          <p:nvPr/>
        </p:nvSpPr>
        <p:spPr>
          <a:xfrm>
            <a:off x="5806804" y="4957522"/>
            <a:ext cx="766794" cy="3014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600" kern="1200" dirty="0"/>
              <a:t>Prêtre</a:t>
            </a: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E762923E-417F-4B27-B490-454308AEB470}"/>
              </a:ext>
            </a:extLst>
          </p:cNvPr>
          <p:cNvGrpSpPr/>
          <p:nvPr/>
        </p:nvGrpSpPr>
        <p:grpSpPr>
          <a:xfrm>
            <a:off x="5410130" y="4431355"/>
            <a:ext cx="818753" cy="334069"/>
            <a:chOff x="2787325" y="953648"/>
            <a:chExt cx="1027906" cy="66813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9" name="Rectangle : coins arrondis 38">
              <a:extLst>
                <a:ext uri="{FF2B5EF4-FFF2-40B4-BE49-F238E27FC236}">
                  <a16:creationId xmlns:a16="http://schemas.microsoft.com/office/drawing/2014/main" id="{DDBBB26E-22A0-4F6D-89EB-DCBFFACF2F43}"/>
                </a:ext>
              </a:extLst>
            </p:cNvPr>
            <p:cNvSpPr/>
            <p:nvPr/>
          </p:nvSpPr>
          <p:spPr>
            <a:xfrm>
              <a:off x="2787325" y="953648"/>
              <a:ext cx="1027906" cy="66813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ectangle : coins arrondis 4">
              <a:extLst>
                <a:ext uri="{FF2B5EF4-FFF2-40B4-BE49-F238E27FC236}">
                  <a16:creationId xmlns:a16="http://schemas.microsoft.com/office/drawing/2014/main" id="{DB15A797-B697-41E2-A1FE-F1D63610713F}"/>
                </a:ext>
              </a:extLst>
            </p:cNvPr>
            <p:cNvSpPr txBox="1"/>
            <p:nvPr/>
          </p:nvSpPr>
          <p:spPr>
            <a:xfrm>
              <a:off x="2819941" y="986264"/>
              <a:ext cx="962674" cy="6029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 dirty="0"/>
                <a:t>Prêtre</a:t>
              </a: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E721AC8D-8BDF-4789-98B4-DE6C1F486AFA}"/>
              </a:ext>
            </a:extLst>
          </p:cNvPr>
          <p:cNvGrpSpPr/>
          <p:nvPr/>
        </p:nvGrpSpPr>
        <p:grpSpPr>
          <a:xfrm>
            <a:off x="6772892" y="3582179"/>
            <a:ext cx="1027906" cy="668139"/>
            <a:chOff x="2787325" y="953648"/>
            <a:chExt cx="1027906" cy="668139"/>
          </a:xfrm>
        </p:grpSpPr>
        <p:sp>
          <p:nvSpPr>
            <p:cNvPr id="42" name="Rectangle : coins arrondis 41">
              <a:extLst>
                <a:ext uri="{FF2B5EF4-FFF2-40B4-BE49-F238E27FC236}">
                  <a16:creationId xmlns:a16="http://schemas.microsoft.com/office/drawing/2014/main" id="{451D99E1-2961-4940-BC4F-6856716CC677}"/>
                </a:ext>
              </a:extLst>
            </p:cNvPr>
            <p:cNvSpPr/>
            <p:nvPr/>
          </p:nvSpPr>
          <p:spPr>
            <a:xfrm>
              <a:off x="2787325" y="953648"/>
              <a:ext cx="1027906" cy="668139"/>
            </a:xfrm>
            <a:prstGeom prst="roundRect">
              <a:avLst/>
            </a:prstGeom>
            <a:solidFill>
              <a:srgbClr val="5DCBA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ectangle : coins arrondis 4">
              <a:extLst>
                <a:ext uri="{FF2B5EF4-FFF2-40B4-BE49-F238E27FC236}">
                  <a16:creationId xmlns:a16="http://schemas.microsoft.com/office/drawing/2014/main" id="{85A364DD-8344-4560-9BD1-FCE67BA1345B}"/>
                </a:ext>
              </a:extLst>
            </p:cNvPr>
            <p:cNvSpPr txBox="1"/>
            <p:nvPr/>
          </p:nvSpPr>
          <p:spPr>
            <a:xfrm>
              <a:off x="2819927" y="978183"/>
              <a:ext cx="962674" cy="60290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kern="1200" dirty="0">
                  <a:solidFill>
                    <a:schemeClr val="bg1"/>
                  </a:solidFill>
                </a:rPr>
                <a:t>Peuple de Dieu</a:t>
              </a:r>
            </a:p>
          </p:txBody>
        </p:sp>
      </p:grp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268381AA-72FE-45F1-AE32-9E29B4F747DC}"/>
              </a:ext>
            </a:extLst>
          </p:cNvPr>
          <p:cNvCxnSpPr>
            <a:endCxn id="43" idx="1"/>
          </p:cNvCxnSpPr>
          <p:nvPr/>
        </p:nvCxnSpPr>
        <p:spPr>
          <a:xfrm flipV="1">
            <a:off x="5819492" y="3908168"/>
            <a:ext cx="986002" cy="19548"/>
          </a:xfrm>
          <a:prstGeom prst="straightConnector1">
            <a:avLst/>
          </a:prstGeom>
          <a:ln w="19050">
            <a:solidFill>
              <a:srgbClr val="3BB794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5C99C687-10E5-4B9B-AC1C-BBE69D1FB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154AACA-440F-495D-920D-94E0E7ADDA57}" type="slidenum">
              <a:rPr lang="fr-FR" smtClean="0"/>
              <a:t>4</a:t>
            </a:fld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430CCBB-6CF6-49E2-B6C6-92665DF5E9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44" y="5540465"/>
            <a:ext cx="1342311" cy="118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29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8F2E04-DF97-4DD0-973D-C2D9F365F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2"/>
                </a:solidFill>
              </a:rPr>
              <a:t>LE SYNODE DES ÉVÊQUES DE PAUL VI (1965)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DCD68F-E5BA-4331-8B30-CEFEF9DFA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93975"/>
          </a:xfrm>
        </p:spPr>
        <p:txBody>
          <a:bodyPr/>
          <a:lstStyle/>
          <a:p>
            <a:r>
              <a:rPr lang="fr-FR" sz="2400" dirty="0"/>
              <a:t>« Le Synode d'évêques, où des évêques choisis dans les différents pays du monde apporteront une aide efficace au Pasteur suprême de l'Église, sera constitué de telle sorte qu'il soit: </a:t>
            </a:r>
          </a:p>
          <a:p>
            <a:pPr lvl="1"/>
            <a:r>
              <a:rPr lang="fr-FR" sz="2000" dirty="0"/>
              <a:t>a) un organisme ecclésiastique central; </a:t>
            </a:r>
          </a:p>
          <a:p>
            <a:pPr lvl="1"/>
            <a:r>
              <a:rPr lang="fr-FR" sz="2000" dirty="0"/>
              <a:t>b) représentatif de tout l'épiscopat catholique; </a:t>
            </a:r>
          </a:p>
          <a:p>
            <a:pPr lvl="1"/>
            <a:r>
              <a:rPr lang="fr-FR" sz="2000" dirty="0"/>
              <a:t>c) d'un caractère perpétuel; </a:t>
            </a:r>
          </a:p>
          <a:p>
            <a:pPr lvl="1"/>
            <a:r>
              <a:rPr lang="fr-FR" sz="2000" dirty="0"/>
              <a:t>d) d'une structure telle que sa fonction s'exercera d'une façon temporaire et occasionnelle. »</a:t>
            </a:r>
            <a:endParaRPr lang="fr-FR" alt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C14EE228-94B1-44A3-9BEA-9581306A1137}"/>
              </a:ext>
            </a:extLst>
          </p:cNvPr>
          <p:cNvSpPr/>
          <p:nvPr/>
        </p:nvSpPr>
        <p:spPr>
          <a:xfrm>
            <a:off x="2229705" y="4598782"/>
            <a:ext cx="997528" cy="595745"/>
          </a:xfrm>
          <a:prstGeom prst="rightArrow">
            <a:avLst/>
          </a:prstGeom>
          <a:solidFill>
            <a:srgbClr val="F18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571D29D-963F-47C5-8FB0-A7C298DB8EC5}"/>
              </a:ext>
            </a:extLst>
          </p:cNvPr>
          <p:cNvSpPr txBox="1"/>
          <p:nvPr/>
        </p:nvSpPr>
        <p:spPr>
          <a:xfrm>
            <a:off x="3586749" y="4419600"/>
            <a:ext cx="76754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18A2D"/>
                </a:solidFill>
              </a:rPr>
              <a:t>Une assemblée représentative des évêques pour conseiller le pape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8A4CFD-FF39-4679-99BB-C2069F0AB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ACA-440F-495D-920D-94E0E7ADDA57}" type="slidenum">
              <a:rPr lang="fr-FR" smtClean="0"/>
              <a:t>5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E1F1776-D78E-4D6B-832C-AFA77596D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44" y="5540465"/>
            <a:ext cx="1342311" cy="1181010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FB1E481-9DE3-4E65-BE01-7F64AB3A0F81}"/>
              </a:ext>
            </a:extLst>
          </p:cNvPr>
          <p:cNvCxnSpPr>
            <a:cxnSpLocks/>
          </p:cNvCxnSpPr>
          <p:nvPr/>
        </p:nvCxnSpPr>
        <p:spPr>
          <a:xfrm>
            <a:off x="949123" y="1342663"/>
            <a:ext cx="8796761" cy="0"/>
          </a:xfrm>
          <a:prstGeom prst="line">
            <a:avLst/>
          </a:prstGeom>
          <a:ln w="12700">
            <a:solidFill>
              <a:srgbClr val="F18A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449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1D5769C-2E49-4819-B1E1-AFE876390607}"/>
              </a:ext>
            </a:extLst>
          </p:cNvPr>
          <p:cNvSpPr/>
          <p:nvPr/>
        </p:nvSpPr>
        <p:spPr>
          <a:xfrm>
            <a:off x="5104435" y="2280213"/>
            <a:ext cx="5879940" cy="3414531"/>
          </a:xfrm>
          <a:prstGeom prst="roundRect">
            <a:avLst/>
          </a:prstGeom>
          <a:solidFill>
            <a:srgbClr val="3BB7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B91DDD-90D5-4715-BFF4-146F91A2C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685" y="1253331"/>
            <a:ext cx="10515600" cy="4351338"/>
          </a:xfrm>
        </p:spPr>
        <p:txBody>
          <a:bodyPr/>
          <a:lstStyle/>
          <a:p>
            <a:r>
              <a:rPr lang="fr-FR" dirty="0"/>
              <a:t>Pour François, l’Eglise du XXIème siècle est celle de la </a:t>
            </a:r>
            <a:r>
              <a:rPr lang="fr-FR" sz="3200" b="1" dirty="0" err="1">
                <a:solidFill>
                  <a:srgbClr val="F18A2D"/>
                </a:solidFill>
              </a:rPr>
              <a:t>synodalité</a:t>
            </a:r>
            <a:r>
              <a:rPr lang="fr-FR" dirty="0"/>
              <a:t>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76DD5B-96A3-4144-B578-229874FAC4FF}"/>
              </a:ext>
            </a:extLst>
          </p:cNvPr>
          <p:cNvSpPr/>
          <p:nvPr/>
        </p:nvSpPr>
        <p:spPr>
          <a:xfrm>
            <a:off x="5104436" y="2388577"/>
            <a:ext cx="58799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Forte" panose="03060902040502070203" pitchFamily="66" charset="0"/>
              </a:rPr>
              <a:t>« Le chemin de la </a:t>
            </a:r>
            <a:r>
              <a:rPr lang="fr-FR" sz="4000" i="1" dirty="0" err="1">
                <a:solidFill>
                  <a:schemeClr val="bg1"/>
                </a:solidFill>
                <a:latin typeface="Forte" panose="03060902040502070203" pitchFamily="66" charset="0"/>
              </a:rPr>
              <a:t>synodalité</a:t>
            </a:r>
            <a:r>
              <a:rPr lang="fr-FR" sz="4000" dirty="0">
                <a:solidFill>
                  <a:schemeClr val="bg1"/>
                </a:solidFill>
                <a:latin typeface="Forte" panose="03060902040502070203" pitchFamily="66" charset="0"/>
              </a:rPr>
              <a:t> est justement celui que Dieu attend de l’Eglise du troisième millénaire. »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2023744-2B86-482D-AA43-70BE78859644}"/>
              </a:ext>
            </a:extLst>
          </p:cNvPr>
          <p:cNvSpPr txBox="1"/>
          <p:nvPr/>
        </p:nvSpPr>
        <p:spPr>
          <a:xfrm>
            <a:off x="1020402" y="2042681"/>
            <a:ext cx="4087817" cy="13542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b="1" dirty="0">
                <a:solidFill>
                  <a:schemeClr val="accent4">
                    <a:lumMod val="50000"/>
                  </a:schemeClr>
                </a:solidFill>
                <a:cs typeface="Arial"/>
              </a:rPr>
              <a:t>Synode &gt; </a:t>
            </a:r>
            <a:r>
              <a:rPr lang="fr-FR" sz="3200" b="1" dirty="0" err="1">
                <a:solidFill>
                  <a:schemeClr val="accent4">
                    <a:lumMod val="50000"/>
                  </a:schemeClr>
                </a:solidFill>
                <a:latin typeface="Symbol"/>
                <a:cs typeface="Arial"/>
              </a:rPr>
              <a:t>sun-odoV</a:t>
            </a:r>
            <a:r>
              <a:rPr lang="fr-FR" sz="3200" b="1" dirty="0">
                <a:solidFill>
                  <a:schemeClr val="accent4">
                    <a:lumMod val="50000"/>
                  </a:schemeClr>
                </a:solidFill>
                <a:cs typeface="Arial"/>
              </a:rPr>
              <a:t>  = chemin ensemble</a:t>
            </a:r>
            <a:r>
              <a:rPr lang="en-US" dirty="0">
                <a:cs typeface="Arial"/>
              </a:rPr>
              <a:t>​</a:t>
            </a:r>
          </a:p>
          <a:p>
            <a:pPr>
              <a:buChar char="•"/>
            </a:pPr>
            <a:endParaRPr lang="fr-FR" dirty="0">
              <a:cs typeface="Arial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C457C7-7DEF-4961-BD08-315F8D13B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ACA-440F-495D-920D-94E0E7ADDA57}" type="slidenum">
              <a:rPr lang="fr-FR" smtClean="0"/>
              <a:t>6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066C008-3093-48F6-8997-4EFF6A998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44" y="5540465"/>
            <a:ext cx="1342311" cy="118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35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048B1B-80C3-49C0-8055-E014542F4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rgbClr val="F18A2D"/>
                </a:solidFill>
              </a:rPr>
              <a:t>LE SYNODE DE FRANÇOIS -2018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94B15221-3E55-4C8B-89E1-FE6B628E653C}"/>
              </a:ext>
            </a:extLst>
          </p:cNvPr>
          <p:cNvGrpSpPr/>
          <p:nvPr/>
        </p:nvGrpSpPr>
        <p:grpSpPr>
          <a:xfrm>
            <a:off x="7433027" y="2612885"/>
            <a:ext cx="4233327" cy="2927580"/>
            <a:chOff x="2493977" y="3627083"/>
            <a:chExt cx="4233327" cy="292758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FA301D1-F9E0-4A91-81DF-8143EEE206C9}"/>
                </a:ext>
              </a:extLst>
            </p:cNvPr>
            <p:cNvSpPr/>
            <p:nvPr/>
          </p:nvSpPr>
          <p:spPr bwMode="auto">
            <a:xfrm>
              <a:off x="3995936" y="6072311"/>
              <a:ext cx="1130424" cy="48235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1" i="0" u="none" strike="noStrike" normalizeH="0" baseline="0" dirty="0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charset="0"/>
                </a:rPr>
                <a:t>Peuple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DB7F6B-0F14-427D-898F-A0F0DF55447A}"/>
                </a:ext>
              </a:extLst>
            </p:cNvPr>
            <p:cNvSpPr/>
            <p:nvPr/>
          </p:nvSpPr>
          <p:spPr bwMode="auto">
            <a:xfrm>
              <a:off x="5414392" y="5508491"/>
              <a:ext cx="1130424" cy="48235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b="1" dirty="0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charset="0"/>
                </a:rPr>
                <a:t>Evêque</a:t>
              </a:r>
              <a:endParaRPr kumimoji="0" lang="fr-FR" sz="1800" b="1" i="0" u="none" strike="noStrike" normalizeH="0" baseline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7" name="Flèche droite 10">
              <a:extLst>
                <a:ext uri="{FF2B5EF4-FFF2-40B4-BE49-F238E27FC236}">
                  <a16:creationId xmlns:a16="http://schemas.microsoft.com/office/drawing/2014/main" id="{C95C7CA5-FD76-4B8F-AED0-B843853E8212}"/>
                </a:ext>
              </a:extLst>
            </p:cNvPr>
            <p:cNvSpPr/>
            <p:nvPr/>
          </p:nvSpPr>
          <p:spPr bwMode="auto">
            <a:xfrm rot="13346285">
              <a:off x="3347864" y="6072311"/>
              <a:ext cx="459025" cy="241176"/>
            </a:xfrm>
            <a:prstGeom prst="rightArrow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Flèche droite 11">
              <a:extLst>
                <a:ext uri="{FF2B5EF4-FFF2-40B4-BE49-F238E27FC236}">
                  <a16:creationId xmlns:a16="http://schemas.microsoft.com/office/drawing/2014/main" id="{B9026AC8-EEF5-41F4-92B7-4D6C0E6770CD}"/>
                </a:ext>
              </a:extLst>
            </p:cNvPr>
            <p:cNvSpPr/>
            <p:nvPr/>
          </p:nvSpPr>
          <p:spPr bwMode="auto">
            <a:xfrm rot="8974876">
              <a:off x="5203552" y="6146156"/>
              <a:ext cx="459025" cy="241176"/>
            </a:xfrm>
            <a:prstGeom prst="rightArrow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8F8BBDA-7E14-4AB1-94F3-536136371BD5}"/>
                </a:ext>
              </a:extLst>
            </p:cNvPr>
            <p:cNvSpPr/>
            <p:nvPr/>
          </p:nvSpPr>
          <p:spPr bwMode="auto">
            <a:xfrm>
              <a:off x="2493977" y="4319801"/>
              <a:ext cx="1312912" cy="580133"/>
            </a:xfrm>
            <a:prstGeom prst="rect">
              <a:avLst/>
            </a:prstGeom>
            <a:solidFill>
              <a:srgbClr val="3BB794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1" i="0" u="none" strike="noStrike" normalizeH="0" baseline="0" dirty="0" err="1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charset="0"/>
                </a:rPr>
                <a:t>Conf</a:t>
              </a:r>
              <a:r>
                <a:rPr kumimoji="0" lang="fr-FR" sz="1800" b="1" i="0" u="none" strike="noStrike" normalizeH="0" baseline="0" dirty="0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charset="0"/>
                </a:rPr>
                <a:t>. </a:t>
              </a:r>
              <a:r>
                <a:rPr kumimoji="0" lang="fr-FR" sz="1800" b="1" i="0" u="none" strike="noStrike" normalizeH="0" baseline="0" dirty="0" err="1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charset="0"/>
                </a:rPr>
                <a:t>Épisc</a:t>
              </a:r>
              <a:r>
                <a:rPr kumimoji="0" lang="fr-FR" sz="1800" b="1" i="0" u="none" strike="noStrike" normalizeH="0" baseline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charset="0"/>
                </a:rPr>
                <a:t>.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29D8170-B951-4974-968F-3C88357D1160}"/>
                </a:ext>
              </a:extLst>
            </p:cNvPr>
            <p:cNvSpPr/>
            <p:nvPr/>
          </p:nvSpPr>
          <p:spPr bwMode="auto">
            <a:xfrm>
              <a:off x="3995936" y="3627083"/>
              <a:ext cx="1130424" cy="89767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1" i="0" u="none" strike="noStrike" normalizeH="0" baseline="0" dirty="0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charset="0"/>
                </a:rPr>
                <a:t>Assemblée des évêques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41276F7-EEA9-440C-8ECE-43885560DD68}"/>
                </a:ext>
              </a:extLst>
            </p:cNvPr>
            <p:cNvSpPr/>
            <p:nvPr/>
          </p:nvSpPr>
          <p:spPr bwMode="auto">
            <a:xfrm>
              <a:off x="5414392" y="4319801"/>
              <a:ext cx="1312912" cy="526234"/>
            </a:xfrm>
            <a:prstGeom prst="rect">
              <a:avLst/>
            </a:prstGeom>
            <a:solidFill>
              <a:srgbClr val="3BB794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1" i="0" u="none" strike="noStrike" normalizeH="0" baseline="0" dirty="0" err="1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charset="0"/>
                </a:rPr>
                <a:t>Conf</a:t>
              </a:r>
              <a:r>
                <a:rPr kumimoji="0" lang="fr-FR" sz="1800" b="1" i="0" u="none" strike="noStrike" normalizeH="0" baseline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charset="0"/>
                </a:rPr>
                <a:t>. </a:t>
              </a:r>
              <a:r>
                <a:rPr kumimoji="0" lang="fr-FR" sz="1800" b="1" i="0" u="none" strike="noStrike" normalizeH="0" baseline="0" dirty="0" err="1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charset="0"/>
                </a:rPr>
                <a:t>Épisc</a:t>
              </a:r>
              <a:r>
                <a:rPr kumimoji="0" lang="fr-FR" sz="1800" b="1" i="0" u="none" strike="noStrike" normalizeH="0" baseline="0" dirty="0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charset="0"/>
                </a:rPr>
                <a:t>.</a:t>
              </a:r>
            </a:p>
          </p:txBody>
        </p:sp>
        <p:sp>
          <p:nvSpPr>
            <p:cNvPr id="12" name="Flèche droite 12">
              <a:extLst>
                <a:ext uri="{FF2B5EF4-FFF2-40B4-BE49-F238E27FC236}">
                  <a16:creationId xmlns:a16="http://schemas.microsoft.com/office/drawing/2014/main" id="{84DE1D4F-9D42-46DC-9FFD-C1E4E61E4811}"/>
                </a:ext>
              </a:extLst>
            </p:cNvPr>
            <p:cNvSpPr/>
            <p:nvPr/>
          </p:nvSpPr>
          <p:spPr bwMode="auto">
            <a:xfrm rot="5400000">
              <a:off x="5583116" y="5098804"/>
              <a:ext cx="459025" cy="241176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Flèche droite 13">
              <a:extLst>
                <a:ext uri="{FF2B5EF4-FFF2-40B4-BE49-F238E27FC236}">
                  <a16:creationId xmlns:a16="http://schemas.microsoft.com/office/drawing/2014/main" id="{FF7EACB5-5AEF-487E-BEF3-C60237C4CABE}"/>
                </a:ext>
              </a:extLst>
            </p:cNvPr>
            <p:cNvSpPr/>
            <p:nvPr/>
          </p:nvSpPr>
          <p:spPr bwMode="auto">
            <a:xfrm rot="3150312">
              <a:off x="5247380" y="3854510"/>
              <a:ext cx="459025" cy="241176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Flèche droite 14">
              <a:extLst>
                <a:ext uri="{FF2B5EF4-FFF2-40B4-BE49-F238E27FC236}">
                  <a16:creationId xmlns:a16="http://schemas.microsoft.com/office/drawing/2014/main" id="{02E682D4-B0D8-4F9E-8AB3-5546FD74D145}"/>
                </a:ext>
              </a:extLst>
            </p:cNvPr>
            <p:cNvSpPr/>
            <p:nvPr/>
          </p:nvSpPr>
          <p:spPr bwMode="auto">
            <a:xfrm rot="20300004">
              <a:off x="3354928" y="3865738"/>
              <a:ext cx="459025" cy="241176"/>
            </a:xfrm>
            <a:prstGeom prst="rightArrow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A77988-E4D0-4D1E-804A-BAE5F8CE8241}"/>
                </a:ext>
              </a:extLst>
            </p:cNvPr>
            <p:cNvSpPr/>
            <p:nvPr/>
          </p:nvSpPr>
          <p:spPr bwMode="auto">
            <a:xfrm>
              <a:off x="2699793" y="5508492"/>
              <a:ext cx="1130424" cy="48235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b="1" dirty="0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charset="0"/>
                </a:rPr>
                <a:t>Evêque</a:t>
              </a:r>
              <a:endParaRPr kumimoji="0" lang="fr-FR" sz="1800" b="1" i="0" u="none" strike="noStrike" normalizeH="0" baseline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" name="Flèche droite 15">
              <a:extLst>
                <a:ext uri="{FF2B5EF4-FFF2-40B4-BE49-F238E27FC236}">
                  <a16:creationId xmlns:a16="http://schemas.microsoft.com/office/drawing/2014/main" id="{E3AE8F1E-91B8-4F57-9C74-F578AA4BADAD}"/>
                </a:ext>
              </a:extLst>
            </p:cNvPr>
            <p:cNvSpPr/>
            <p:nvPr/>
          </p:nvSpPr>
          <p:spPr bwMode="auto">
            <a:xfrm rot="16200000">
              <a:off x="2920920" y="5098804"/>
              <a:ext cx="459025" cy="241176"/>
            </a:xfrm>
            <a:prstGeom prst="rightArrow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Flèche droite 12">
              <a:extLst>
                <a:ext uri="{FF2B5EF4-FFF2-40B4-BE49-F238E27FC236}">
                  <a16:creationId xmlns:a16="http://schemas.microsoft.com/office/drawing/2014/main" id="{E00B682D-03EC-46CD-807C-6A201C22EA05}"/>
                </a:ext>
              </a:extLst>
            </p:cNvPr>
            <p:cNvSpPr/>
            <p:nvPr/>
          </p:nvSpPr>
          <p:spPr bwMode="auto">
            <a:xfrm rot="5400000">
              <a:off x="5616384" y="5098049"/>
              <a:ext cx="459025" cy="241176"/>
            </a:xfrm>
            <a:prstGeom prst="rightArrow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Flèche droite 13">
              <a:extLst>
                <a:ext uri="{FF2B5EF4-FFF2-40B4-BE49-F238E27FC236}">
                  <a16:creationId xmlns:a16="http://schemas.microsoft.com/office/drawing/2014/main" id="{A8E78311-34E0-47D8-AD6E-13A7E4D1879A}"/>
                </a:ext>
              </a:extLst>
            </p:cNvPr>
            <p:cNvSpPr/>
            <p:nvPr/>
          </p:nvSpPr>
          <p:spPr bwMode="auto">
            <a:xfrm rot="3150312">
              <a:off x="5280648" y="3853755"/>
              <a:ext cx="459025" cy="241176"/>
            </a:xfrm>
            <a:prstGeom prst="rightArrow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E76FE52-6D3A-4728-B677-2CB438959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ACA-440F-495D-920D-94E0E7ADDA57}" type="slidenum">
              <a:rPr lang="fr-FR" smtClean="0"/>
              <a:t>7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3D0E3694-AC0B-4C87-A40A-3891A79B2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44" y="5540465"/>
            <a:ext cx="1342311" cy="1181010"/>
          </a:xfrm>
          <a:prstGeom prst="rect">
            <a:avLst/>
          </a:prstGeom>
        </p:spPr>
      </p:pic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A3EC46CF-A2B4-4A5E-A671-0D8B4111593B}"/>
              </a:ext>
            </a:extLst>
          </p:cNvPr>
          <p:cNvSpPr/>
          <p:nvPr/>
        </p:nvSpPr>
        <p:spPr>
          <a:xfrm>
            <a:off x="506781" y="1899511"/>
            <a:ext cx="6116155" cy="3674766"/>
          </a:xfrm>
          <a:prstGeom prst="roundRect">
            <a:avLst/>
          </a:prstGeom>
          <a:solidFill>
            <a:srgbClr val="3BB7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70A23CD-C8C7-452B-B9C5-404985D23731}"/>
              </a:ext>
            </a:extLst>
          </p:cNvPr>
          <p:cNvSpPr/>
          <p:nvPr/>
        </p:nvSpPr>
        <p:spPr>
          <a:xfrm>
            <a:off x="506782" y="1979270"/>
            <a:ext cx="61161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i="1" dirty="0">
                <a:solidFill>
                  <a:schemeClr val="bg1"/>
                </a:solidFill>
                <a:latin typeface="Forte" panose="03060902040502070203" pitchFamily="66" charset="0"/>
              </a:rPr>
              <a:t>« Chaque Assemblée du Synode se développe suivant des phases successives : la phase préparatoire, la phase de célébration et la phase de mise en œuvre. » </a:t>
            </a:r>
            <a:endParaRPr lang="fr-FR" sz="3600" dirty="0">
              <a:solidFill>
                <a:schemeClr val="bg1"/>
              </a:solidFill>
              <a:latin typeface="Forte" panose="03060902040502070203" pitchFamily="66" charset="0"/>
            </a:endParaRP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9044C9DC-B219-4C95-83CD-4BF1C7788AE8}"/>
              </a:ext>
            </a:extLst>
          </p:cNvPr>
          <p:cNvCxnSpPr>
            <a:cxnSpLocks/>
          </p:cNvCxnSpPr>
          <p:nvPr/>
        </p:nvCxnSpPr>
        <p:spPr>
          <a:xfrm>
            <a:off x="949123" y="1342663"/>
            <a:ext cx="6366077" cy="0"/>
          </a:xfrm>
          <a:prstGeom prst="line">
            <a:avLst/>
          </a:prstGeom>
          <a:ln w="12700">
            <a:solidFill>
              <a:srgbClr val="F18A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241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0B9400A9-CC9B-4A78-8703-488895538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629" y="0"/>
            <a:ext cx="85725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FAA79C7-B9A2-4C0F-8E03-552EA5777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77387"/>
            <a:ext cx="5011838" cy="2051613"/>
          </a:xfrm>
          <a:solidFill>
            <a:srgbClr val="F18A2D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ET NOUS, AUJOURD’HUI 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3465F0-76E4-4783-B455-50FA09764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ACA-440F-495D-920D-94E0E7ADDA57}" type="slidenum">
              <a:rPr lang="fr-FR" smtClean="0"/>
              <a:t>8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F10BFE4-3551-4969-8F6B-4BFCB3407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44" y="5540465"/>
            <a:ext cx="1342311" cy="118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86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51FCE9-DE7C-4F38-B8C1-34A4C21B0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0365"/>
            <a:ext cx="10515600" cy="311676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fr-FR" dirty="0"/>
              <a:t>C’est quoi, pour nous, être dans l’Eglise?</a:t>
            </a:r>
          </a:p>
          <a:p>
            <a:pPr>
              <a:lnSpc>
                <a:spcPct val="100000"/>
              </a:lnSpc>
            </a:pPr>
            <a:r>
              <a:rPr lang="fr-FR" dirty="0"/>
              <a:t>Comment le vivons-nous ?</a:t>
            </a:r>
          </a:p>
          <a:p>
            <a:pPr>
              <a:lnSpc>
                <a:spcPct val="100000"/>
              </a:lnSpc>
            </a:pPr>
            <a:r>
              <a:rPr lang="fr-FR" dirty="0"/>
              <a:t>Quelle est notre expérience de son fonctionnement ?</a:t>
            </a:r>
          </a:p>
          <a:p>
            <a:pPr>
              <a:lnSpc>
                <a:spcPct val="100000"/>
              </a:lnSpc>
            </a:pPr>
            <a:r>
              <a:rPr lang="fr-FR" dirty="0"/>
              <a:t>Comment est-ce que nous rêvons l’Eglise ? </a:t>
            </a:r>
          </a:p>
          <a:p>
            <a:pPr>
              <a:lnSpc>
                <a:spcPct val="100000"/>
              </a:lnSpc>
            </a:pPr>
            <a:r>
              <a:rPr lang="fr-FR" dirty="0"/>
              <a:t>Qu’est-ce que l’Esprit Saint nous souffle, à nous, aujourd’hui, pour une Eglise plus belle ?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93FAD84-E618-40F9-82C2-C15BA9CB5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18A2D"/>
                </a:solidFill>
              </a:rPr>
              <a:t>UN SYNODE SUR LA SYNODALITÉ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7366D9D-8064-43BC-9986-34F09B85B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AACA-440F-495D-920D-94E0E7ADDA57}" type="slidenum">
              <a:rPr lang="fr-FR" smtClean="0"/>
              <a:t>9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5978D28-8AF5-4C67-80C3-19AD7420B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44" y="5540465"/>
            <a:ext cx="1342311" cy="1181010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17DF696-34FA-4A2C-9443-CBA952D824F2}"/>
              </a:ext>
            </a:extLst>
          </p:cNvPr>
          <p:cNvCxnSpPr>
            <a:cxnSpLocks/>
          </p:cNvCxnSpPr>
          <p:nvPr/>
        </p:nvCxnSpPr>
        <p:spPr>
          <a:xfrm>
            <a:off x="949123" y="1342663"/>
            <a:ext cx="6620720" cy="0"/>
          </a:xfrm>
          <a:prstGeom prst="line">
            <a:avLst/>
          </a:prstGeom>
          <a:ln w="12700">
            <a:solidFill>
              <a:srgbClr val="F18A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7475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BCCA0A00E28C4B9F679F54887BC9D4" ma:contentTypeVersion="13" ma:contentTypeDescription="Crée un document." ma:contentTypeScope="" ma:versionID="a76c0502aa9b6167888057394449e142">
  <xsd:schema xmlns:xsd="http://www.w3.org/2001/XMLSchema" xmlns:xs="http://www.w3.org/2001/XMLSchema" xmlns:p="http://schemas.microsoft.com/office/2006/metadata/properties" xmlns:ns2="47365164-7abf-4d32-aad8-b3b67aba0757" xmlns:ns3="da0c5fbb-8ab4-419a-9b1d-d6048b9ad1f5" targetNamespace="http://schemas.microsoft.com/office/2006/metadata/properties" ma:root="true" ma:fieldsID="21a05ffb03421c8a72573bd44964997f" ns2:_="" ns3:_="">
    <xsd:import namespace="47365164-7abf-4d32-aad8-b3b67aba0757"/>
    <xsd:import namespace="da0c5fbb-8ab4-419a-9b1d-d6048b9ad1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365164-7abf-4d32-aad8-b3b67aba075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c5fbb-8ab4-419a-9b1d-d6048b9ad1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4DEA9B8-A4DE-4117-B274-59525C223F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A86200-9C80-40CF-B07F-F0D07D8C15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365164-7abf-4d32-aad8-b3b67aba0757"/>
    <ds:schemaRef ds:uri="da0c5fbb-8ab4-419a-9b1d-d6048b9ad1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E1C193-1654-4DF1-BB05-ACD03B07A74D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da0c5fbb-8ab4-419a-9b1d-d6048b9ad1f5"/>
    <ds:schemaRef ds:uri="http://schemas.microsoft.com/office/2006/metadata/properties"/>
    <ds:schemaRef ds:uri="http://schemas.microsoft.com/office/infopath/2007/PartnerControls"/>
    <ds:schemaRef ds:uri="47365164-7abf-4d32-aad8-b3b67aba0757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556</Words>
  <Application>Microsoft Office PowerPoint</Application>
  <PresentationFormat>Grand écran</PresentationFormat>
  <Paragraphs>95</Paragraphs>
  <Slides>13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Forte</vt:lpstr>
      <vt:lpstr>Freestyle Script</vt:lpstr>
      <vt:lpstr>Symbol</vt:lpstr>
      <vt:lpstr>Thème Office</vt:lpstr>
      <vt:lpstr>Présentation PowerPoint</vt:lpstr>
      <vt:lpstr> UN PEU D’HISTOIRE POUR MIEUX COMPRENDRE </vt:lpstr>
      <vt:lpstr>PETIT RETOUR EN ARRIÈRE …</vt:lpstr>
      <vt:lpstr>Présentation PowerPoint</vt:lpstr>
      <vt:lpstr>LE SYNODE DES ÉVÊQUES DE PAUL VI (1965)</vt:lpstr>
      <vt:lpstr>Présentation PowerPoint</vt:lpstr>
      <vt:lpstr>LE SYNODE DE FRANÇOIS -2018</vt:lpstr>
      <vt:lpstr>ET NOUS, AUJOURD’HUI ?</vt:lpstr>
      <vt:lpstr>UN SYNODE SUR LA SYNODALITÉ</vt:lpstr>
      <vt:lpstr>LA « MARCHE ENSEMBLE », ELLE SE VIT …</vt:lpstr>
      <vt:lpstr>CE QUE LE SYNODE N’EST PAS … </vt:lpstr>
      <vt:lpstr>MAIS PLUTÔT …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Pour entrer dans la démarche synodale</dc:title>
  <dc:creator>Béatrice Lefèvre (aumônerie de l'enseignement public/Mme)</dc:creator>
  <cp:lastModifiedBy>Sixtine Tresca (SNEJV/Mme)</cp:lastModifiedBy>
  <cp:revision>33</cp:revision>
  <dcterms:created xsi:type="dcterms:W3CDTF">2021-12-01T15:56:37Z</dcterms:created>
  <dcterms:modified xsi:type="dcterms:W3CDTF">2022-01-07T14:46:22Z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0x01010001BCCA0A00E28C4B9F679F54887BC9D4</vt:lpwstr>
  </property>
</Properties>
</file>