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sldIdLst>
    <p:sldId id="269" r:id="rId2"/>
    <p:sldId id="270" r:id="rId3"/>
    <p:sldId id="271" r:id="rId4"/>
    <p:sldId id="273" r:id="rId5"/>
    <p:sldId id="274" r:id="rId6"/>
    <p:sldId id="275" r:id="rId7"/>
    <p:sldId id="276" r:id="rId8"/>
    <p:sldId id="277" r:id="rId9"/>
    <p:sldId id="278" r:id="rId10"/>
    <p:sldId id="279" r:id="rId11"/>
    <p:sldId id="280" r:id="rId12"/>
    <p:sldId id="281" r:id="rId13"/>
    <p:sldId id="282" r:id="rId14"/>
    <p:sldId id="283" r:id="rId15"/>
    <p:sldId id="284" r:id="rId1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00"/>
    <a:srgbClr val="663300"/>
    <a:srgbClr val="990000"/>
    <a:srgbClr val="FFCC66"/>
    <a:srgbClr val="009900"/>
    <a:srgbClr val="00CC00"/>
    <a:srgbClr val="33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99" autoAdjust="0"/>
    <p:restoredTop sz="94724" autoAdjust="0"/>
  </p:normalViewPr>
  <p:slideViewPr>
    <p:cSldViewPr>
      <p:cViewPr varScale="1">
        <p:scale>
          <a:sx n="106" d="100"/>
          <a:sy n="106" d="100"/>
        </p:scale>
        <p:origin x="-10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210946" name="Group 2"/>
          <p:cNvGrpSpPr>
            <a:grpSpLocks/>
          </p:cNvGrpSpPr>
          <p:nvPr/>
        </p:nvGrpSpPr>
        <p:grpSpPr bwMode="auto">
          <a:xfrm>
            <a:off x="0" y="0"/>
            <a:ext cx="9140825" cy="6851650"/>
            <a:chOff x="0" y="0"/>
            <a:chExt cx="5758" cy="4316"/>
          </a:xfrm>
        </p:grpSpPr>
        <p:sp>
          <p:nvSpPr>
            <p:cNvPr id="210947"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48"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49"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50"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fr-FR"/>
            </a:p>
          </p:txBody>
        </p:sp>
        <p:sp>
          <p:nvSpPr>
            <p:cNvPr id="210951"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52"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53"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54"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55"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56"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fr-FR"/>
            </a:p>
          </p:txBody>
        </p:sp>
        <p:sp>
          <p:nvSpPr>
            <p:cNvPr id="210957"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fr-FR"/>
            </a:p>
          </p:txBody>
        </p:sp>
        <p:sp>
          <p:nvSpPr>
            <p:cNvPr id="210958"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fr-FR"/>
            </a:p>
          </p:txBody>
        </p:sp>
        <p:grpSp>
          <p:nvGrpSpPr>
            <p:cNvPr id="210959" name="Group 15"/>
            <p:cNvGrpSpPr>
              <a:grpSpLocks/>
            </p:cNvGrpSpPr>
            <p:nvPr/>
          </p:nvGrpSpPr>
          <p:grpSpPr bwMode="auto">
            <a:xfrm>
              <a:off x="192" y="2284"/>
              <a:ext cx="1254" cy="923"/>
              <a:chOff x="192" y="2284"/>
              <a:chExt cx="1254" cy="923"/>
            </a:xfrm>
          </p:grpSpPr>
          <p:sp>
            <p:nvSpPr>
              <p:cNvPr id="210960"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fr-FR"/>
              </a:p>
            </p:txBody>
          </p:sp>
          <p:sp>
            <p:nvSpPr>
              <p:cNvPr id="210961"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62"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fr-FR"/>
              </a:p>
            </p:txBody>
          </p:sp>
          <p:sp>
            <p:nvSpPr>
              <p:cNvPr id="210963"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64"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65"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66"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67"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68"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69"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70"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71"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72"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73"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74"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75"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76"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77"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78"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79"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10980"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fr-FR"/>
              </a:p>
            </p:txBody>
          </p:sp>
          <p:sp>
            <p:nvSpPr>
              <p:cNvPr id="210981"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fr-FR"/>
              </a:p>
            </p:txBody>
          </p:sp>
          <p:sp>
            <p:nvSpPr>
              <p:cNvPr id="210982"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fr-FR"/>
              </a:p>
            </p:txBody>
          </p:sp>
          <p:sp>
            <p:nvSpPr>
              <p:cNvPr id="210983"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fr-FR"/>
              </a:p>
            </p:txBody>
          </p:sp>
          <p:sp>
            <p:nvSpPr>
              <p:cNvPr id="210984"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fr-FR"/>
              </a:p>
            </p:txBody>
          </p:sp>
        </p:grpSp>
      </p:grpSp>
      <p:sp>
        <p:nvSpPr>
          <p:cNvPr id="210985" name="Rectangle 41"/>
          <p:cNvSpPr>
            <a:spLocks noGrp="1" noChangeArrowheads="1"/>
          </p:cNvSpPr>
          <p:nvPr>
            <p:ph type="ctrTitle"/>
          </p:nvPr>
        </p:nvSpPr>
        <p:spPr>
          <a:xfrm>
            <a:off x="685800" y="1447800"/>
            <a:ext cx="7772400" cy="1470025"/>
          </a:xfrm>
        </p:spPr>
        <p:txBody>
          <a:bodyPr/>
          <a:lstStyle>
            <a:lvl1pPr>
              <a:defRPr/>
            </a:lvl1pPr>
          </a:lstStyle>
          <a:p>
            <a:r>
              <a:rPr lang="fr-FR"/>
              <a:t>Cliquez pour modifier le style du titre</a:t>
            </a:r>
          </a:p>
        </p:txBody>
      </p:sp>
      <p:sp>
        <p:nvSpPr>
          <p:cNvPr id="210986"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210987" name="Rectangle 43"/>
          <p:cNvSpPr>
            <a:spLocks noGrp="1" noChangeArrowheads="1"/>
          </p:cNvSpPr>
          <p:nvPr>
            <p:ph type="dt" sz="half" idx="2"/>
          </p:nvPr>
        </p:nvSpPr>
        <p:spPr>
          <a:xfrm>
            <a:off x="457200" y="6245225"/>
            <a:ext cx="2133600" cy="476250"/>
          </a:xfrm>
        </p:spPr>
        <p:txBody>
          <a:bodyPr/>
          <a:lstStyle>
            <a:lvl1pPr>
              <a:defRPr/>
            </a:lvl1pPr>
          </a:lstStyle>
          <a:p>
            <a:endParaRPr lang="fr-FR"/>
          </a:p>
        </p:txBody>
      </p:sp>
      <p:sp>
        <p:nvSpPr>
          <p:cNvPr id="210988" name="Rectangle 44"/>
          <p:cNvSpPr>
            <a:spLocks noGrp="1" noChangeArrowheads="1"/>
          </p:cNvSpPr>
          <p:nvPr>
            <p:ph type="ftr" sz="quarter" idx="3"/>
          </p:nvPr>
        </p:nvSpPr>
        <p:spPr>
          <a:xfrm>
            <a:off x="3124200" y="6245225"/>
            <a:ext cx="2895600" cy="476250"/>
          </a:xfrm>
        </p:spPr>
        <p:txBody>
          <a:bodyPr/>
          <a:lstStyle>
            <a:lvl1pPr>
              <a:defRPr/>
            </a:lvl1pPr>
          </a:lstStyle>
          <a:p>
            <a:endParaRPr lang="fr-FR"/>
          </a:p>
        </p:txBody>
      </p:sp>
      <p:sp>
        <p:nvSpPr>
          <p:cNvPr id="210989" name="Rectangle 45"/>
          <p:cNvSpPr>
            <a:spLocks noGrp="1" noChangeArrowheads="1"/>
          </p:cNvSpPr>
          <p:nvPr>
            <p:ph type="sldNum" sz="quarter" idx="4"/>
          </p:nvPr>
        </p:nvSpPr>
        <p:spPr>
          <a:xfrm>
            <a:off x="6553200" y="6245225"/>
            <a:ext cx="2133600" cy="476250"/>
          </a:xfrm>
        </p:spPr>
        <p:txBody>
          <a:bodyPr/>
          <a:lstStyle>
            <a:lvl1pPr>
              <a:defRPr/>
            </a:lvl1pPr>
          </a:lstStyle>
          <a:p>
            <a:fld id="{7680AC67-F12D-46E9-8497-5311EF80187B}"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CFCEC2F0-D60A-4824-80E7-8BC2DE133C73}"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8750"/>
            <a:ext cx="2057400" cy="59721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58750"/>
            <a:ext cx="6019800" cy="59721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8EA04A7-8682-4AA0-BB8D-6B2C7B5CA027}"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DEB02E0-FD22-4826-BE30-59B5DC9F4A12}"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F886256C-AFDA-49CF-AFCA-36FF4C984CB5}"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FF8A36B5-E06F-4F5D-A596-48BD8A64D5B9}"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C11BF2B6-44EC-4E43-B4C9-CC402DD4FE28}"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6152E896-96C7-419E-A300-82E8D18F4CC8}"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A0D03AB9-3C8E-47DF-A18A-1A2B109691BE}"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092CBE8-65FD-4919-A61A-333A07591F35}"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695A92B2-5A10-4AAB-B7A5-B10B4AC599D5}"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9922" name="Group 2"/>
          <p:cNvGrpSpPr>
            <a:grpSpLocks/>
          </p:cNvGrpSpPr>
          <p:nvPr/>
        </p:nvGrpSpPr>
        <p:grpSpPr bwMode="auto">
          <a:xfrm>
            <a:off x="0" y="0"/>
            <a:ext cx="9140825" cy="6851650"/>
            <a:chOff x="0" y="0"/>
            <a:chExt cx="5758" cy="4316"/>
          </a:xfrm>
        </p:grpSpPr>
        <p:sp>
          <p:nvSpPr>
            <p:cNvPr id="20992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2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2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2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fr-FR"/>
            </a:p>
          </p:txBody>
        </p:sp>
        <p:sp>
          <p:nvSpPr>
            <p:cNvPr id="20992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2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2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3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3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3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fr-FR"/>
            </a:p>
          </p:txBody>
        </p:sp>
        <p:sp>
          <p:nvSpPr>
            <p:cNvPr id="20993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fr-FR"/>
            </a:p>
          </p:txBody>
        </p:sp>
        <p:sp>
          <p:nvSpPr>
            <p:cNvPr id="20993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fr-FR"/>
            </a:p>
          </p:txBody>
        </p:sp>
        <p:grpSp>
          <p:nvGrpSpPr>
            <p:cNvPr id="209935" name="Group 15"/>
            <p:cNvGrpSpPr>
              <a:grpSpLocks/>
            </p:cNvGrpSpPr>
            <p:nvPr/>
          </p:nvGrpSpPr>
          <p:grpSpPr bwMode="auto">
            <a:xfrm>
              <a:off x="192" y="2284"/>
              <a:ext cx="1254" cy="923"/>
              <a:chOff x="192" y="2284"/>
              <a:chExt cx="1254" cy="923"/>
            </a:xfrm>
          </p:grpSpPr>
          <p:sp>
            <p:nvSpPr>
              <p:cNvPr id="20993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fr-FR"/>
              </a:p>
            </p:txBody>
          </p:sp>
          <p:sp>
            <p:nvSpPr>
              <p:cNvPr id="20993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3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fr-FR"/>
              </a:p>
            </p:txBody>
          </p:sp>
          <p:sp>
            <p:nvSpPr>
              <p:cNvPr id="20993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4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4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4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4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4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4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4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4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4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4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5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5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5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5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5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5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r-FR"/>
              </a:p>
            </p:txBody>
          </p:sp>
          <p:sp>
            <p:nvSpPr>
              <p:cNvPr id="20995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fr-FR"/>
              </a:p>
            </p:txBody>
          </p:sp>
          <p:sp>
            <p:nvSpPr>
              <p:cNvPr id="20995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fr-FR"/>
              </a:p>
            </p:txBody>
          </p:sp>
          <p:sp>
            <p:nvSpPr>
              <p:cNvPr id="20995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fr-FR"/>
              </a:p>
            </p:txBody>
          </p:sp>
          <p:sp>
            <p:nvSpPr>
              <p:cNvPr id="20995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fr-FR"/>
              </a:p>
            </p:txBody>
          </p:sp>
          <p:sp>
            <p:nvSpPr>
              <p:cNvPr id="20996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fr-FR"/>
              </a:p>
            </p:txBody>
          </p:sp>
        </p:grpSp>
      </p:grpSp>
      <p:sp>
        <p:nvSpPr>
          <p:cNvPr id="209961"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fr-FR" smtClean="0"/>
              <a:t>Cliquez pour modifier le style du titre</a:t>
            </a:r>
          </a:p>
        </p:txBody>
      </p:sp>
      <p:sp>
        <p:nvSpPr>
          <p:cNvPr id="209962"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9963"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fr-FR"/>
          </a:p>
        </p:txBody>
      </p:sp>
      <p:sp>
        <p:nvSpPr>
          <p:cNvPr id="209964"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fr-FR"/>
          </a:p>
        </p:txBody>
      </p:sp>
      <p:sp>
        <p:nvSpPr>
          <p:cNvPr id="209965"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C9ABCA0E-894B-4D10-8498-7B78E878131C}" type="slidenum">
              <a:rPr lang="fr-FR"/>
              <a:pPr/>
              <a:t>‹N°›</a:t>
            </a:fld>
            <a:endParaRPr lang="fr-FR"/>
          </a:p>
        </p:txBody>
      </p:sp>
    </p:spTree>
  </p:cSld>
  <p:clrMap bg1="dk2" tx1="lt1" bg2="dk1" tx2="lt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PRESENTAvote_question"/>
          <p:cNvSpPr>
            <a:spLocks noGrp="1" noChangeArrowheads="1"/>
          </p:cNvSpPr>
          <p:nvPr>
            <p:ph type="ctrTitle"/>
          </p:nvPr>
        </p:nvSpPr>
        <p:spPr>
          <a:xfrm>
            <a:off x="1643042" y="1000108"/>
            <a:ext cx="7286644" cy="4214842"/>
          </a:xfrm>
        </p:spPr>
        <p:txBody>
          <a:bodyPr>
            <a:noAutofit/>
          </a:bodyPr>
          <a:lstStyle/>
          <a:p>
            <a:pPr lvl="0"/>
            <a:r>
              <a:rPr lang="fr-FR" sz="6600" b="1" i="1" dirty="0">
                <a:solidFill>
                  <a:schemeClr val="tx1"/>
                </a:solidFill>
              </a:rPr>
              <a:t>Pour toi, </a:t>
            </a:r>
            <a:r>
              <a:rPr lang="fr-FR" sz="6600" b="1" i="1" dirty="0" smtClean="0">
                <a:solidFill>
                  <a:schemeClr val="tx1"/>
                </a:solidFill>
              </a:rPr>
              <a:t>qu’est-ce que réussir </a:t>
            </a:r>
            <a:r>
              <a:rPr lang="fr-FR" sz="6600" b="1" i="1" dirty="0">
                <a:solidFill>
                  <a:schemeClr val="tx1"/>
                </a:solidFill>
              </a:rPr>
              <a:t>sa vie ? Avec qui es-tu </a:t>
            </a:r>
            <a:r>
              <a:rPr lang="fr-FR" sz="6600" b="1" i="1" dirty="0" smtClean="0">
                <a:solidFill>
                  <a:schemeClr val="tx1"/>
                </a:solidFill>
              </a:rPr>
              <a:t/>
            </a:r>
            <a:br>
              <a:rPr lang="fr-FR" sz="6600" b="1" i="1" dirty="0" smtClean="0">
                <a:solidFill>
                  <a:schemeClr val="tx1"/>
                </a:solidFill>
              </a:rPr>
            </a:br>
            <a:r>
              <a:rPr lang="fr-FR" sz="6600" b="1" i="1" dirty="0" smtClean="0">
                <a:solidFill>
                  <a:schemeClr val="tx1"/>
                </a:solidFill>
              </a:rPr>
              <a:t>plutôt </a:t>
            </a:r>
            <a:r>
              <a:rPr lang="fr-FR" sz="6600" b="1" i="1" dirty="0">
                <a:solidFill>
                  <a:schemeClr val="tx1"/>
                </a:solidFill>
              </a:rPr>
              <a:t>d’accord ?</a:t>
            </a:r>
            <a:endParaRPr lang="fr-FR" sz="66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0" y="1214422"/>
            <a:ext cx="6329378" cy="4559313"/>
          </a:xfrm>
        </p:spPr>
        <p:txBody>
          <a:bodyPr/>
          <a:lstStyle/>
          <a:p>
            <a:pPr>
              <a:buClr>
                <a:schemeClr val="bg2"/>
              </a:buClr>
              <a:buFont typeface="Wingdings" pitchFamily="2" charset="2"/>
              <a:buChar char=""/>
            </a:pPr>
            <a:r>
              <a:rPr lang="fr-FR" sz="4000" b="1" dirty="0" smtClean="0"/>
              <a:t>Pour </a:t>
            </a:r>
            <a:r>
              <a:rPr lang="fr-FR" sz="4000" b="1" dirty="0"/>
              <a:t>moi, réussir sa vie, faire ce que j’ai envie </a:t>
            </a:r>
            <a:br>
              <a:rPr lang="fr-FR" sz="4000" b="1" dirty="0"/>
            </a:br>
            <a:r>
              <a:rPr lang="fr-FR" sz="4000" b="1" dirty="0" smtClean="0"/>
              <a:t>de </a:t>
            </a:r>
            <a:r>
              <a:rPr lang="fr-FR" sz="4000" b="1" dirty="0"/>
              <a:t>faire, avec qui je veux. C’est être en accord avec moi-même, être libre </a:t>
            </a:r>
            <a:r>
              <a:rPr lang="fr-FR" sz="4000" b="1" dirty="0" smtClean="0"/>
              <a:t/>
            </a:r>
            <a:br>
              <a:rPr lang="fr-FR" sz="4000" b="1" dirty="0" smtClean="0"/>
            </a:br>
            <a:r>
              <a:rPr lang="fr-FR" sz="4000" b="1" dirty="0" smtClean="0"/>
              <a:t>et </a:t>
            </a:r>
            <a:r>
              <a:rPr lang="fr-FR" sz="4000" b="1" dirty="0"/>
              <a:t>ne pas manquer </a:t>
            </a:r>
            <a:r>
              <a:rPr lang="fr-FR" sz="4000" b="1" dirty="0" smtClean="0"/>
              <a:t/>
            </a:r>
            <a:br>
              <a:rPr lang="fr-FR" sz="4000" b="1" dirty="0" smtClean="0"/>
            </a:br>
            <a:r>
              <a:rPr lang="fr-FR" sz="4000" b="1" dirty="0" smtClean="0"/>
              <a:t>de </a:t>
            </a:r>
            <a:r>
              <a:rPr lang="fr-FR" sz="4000" b="1" dirty="0"/>
              <a:t>quelque chose.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0" y="500042"/>
            <a:ext cx="6329378" cy="5273693"/>
          </a:xfrm>
        </p:spPr>
        <p:txBody>
          <a:bodyPr/>
          <a:lstStyle/>
          <a:p>
            <a:pPr>
              <a:lnSpc>
                <a:spcPts val="4800"/>
              </a:lnSpc>
              <a:buClr>
                <a:schemeClr val="bg2"/>
              </a:buClr>
              <a:buFont typeface="Wingdings" pitchFamily="2" charset="2"/>
              <a:buChar char=""/>
            </a:pPr>
            <a:r>
              <a:rPr lang="fr-FR" sz="4000" b="1" dirty="0"/>
              <a:t> Si on n’a pas son bac, c’est difficile de réussir </a:t>
            </a:r>
            <a:r>
              <a:rPr lang="fr-FR" sz="4000" b="1" dirty="0" smtClean="0"/>
              <a:t/>
            </a:r>
            <a:br>
              <a:rPr lang="fr-FR" sz="4000" b="1" dirty="0" smtClean="0"/>
            </a:br>
            <a:r>
              <a:rPr lang="fr-FR" sz="4000" b="1" dirty="0" smtClean="0"/>
              <a:t>sa </a:t>
            </a:r>
            <a:r>
              <a:rPr lang="fr-FR" sz="4000" b="1" dirty="0"/>
              <a:t>vie. On peut rater sa vie professionnelle et avoir un métier qu’on n’a pas vraiment choisi. </a:t>
            </a:r>
            <a:r>
              <a:rPr lang="fr-FR" sz="4000" b="1" dirty="0" smtClean="0"/>
              <a:t/>
            </a:r>
            <a:br>
              <a:rPr lang="fr-FR" sz="4000" b="1" dirty="0" smtClean="0"/>
            </a:br>
            <a:r>
              <a:rPr lang="fr-FR" sz="4000" b="1" dirty="0" smtClean="0"/>
              <a:t>Alors </a:t>
            </a:r>
            <a:r>
              <a:rPr lang="fr-FR" sz="4000" b="1" dirty="0"/>
              <a:t>ça </a:t>
            </a:r>
            <a:r>
              <a:rPr lang="fr-FR" sz="4000" b="1" dirty="0" smtClean="0"/>
              <a:t>commence </a:t>
            </a:r>
            <a:br>
              <a:rPr lang="fr-FR" sz="4000" b="1" dirty="0" smtClean="0"/>
            </a:br>
            <a:r>
              <a:rPr lang="fr-FR" sz="4000" b="1" dirty="0" smtClean="0"/>
              <a:t>par </a:t>
            </a:r>
            <a:r>
              <a:rPr lang="fr-FR" sz="4000" b="1" dirty="0"/>
              <a:t>réussir ses études </a:t>
            </a:r>
            <a:r>
              <a:rPr lang="fr-FR" sz="4000" b="1" dirty="0" smtClean="0"/>
              <a:t/>
            </a:r>
            <a:br>
              <a:rPr lang="fr-FR" sz="4000" b="1" dirty="0" smtClean="0"/>
            </a:br>
            <a:r>
              <a:rPr lang="fr-FR" sz="4000" b="1" dirty="0" smtClean="0"/>
              <a:t>et </a:t>
            </a:r>
            <a:r>
              <a:rPr lang="fr-FR" sz="4000" b="1" dirty="0"/>
              <a:t>avoir des diplômes.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0" y="1571612"/>
            <a:ext cx="6329378" cy="4202123"/>
          </a:xfrm>
        </p:spPr>
        <p:txBody>
          <a:bodyPr/>
          <a:lstStyle/>
          <a:p>
            <a:pPr lvl="0">
              <a:lnSpc>
                <a:spcPts val="4800"/>
              </a:lnSpc>
              <a:buClr>
                <a:schemeClr val="bg2"/>
              </a:buClr>
              <a:buFont typeface="Wingdings" pitchFamily="2" charset="2"/>
              <a:buChar char=""/>
            </a:pPr>
            <a:r>
              <a:rPr lang="fr-FR" sz="4000" b="1" dirty="0"/>
              <a:t>Réussir sa vie, </a:t>
            </a:r>
            <a:br>
              <a:rPr lang="fr-FR" sz="4000" b="1" dirty="0"/>
            </a:br>
            <a:r>
              <a:rPr lang="fr-FR" sz="4000" b="1" dirty="0"/>
              <a:t>c’est avoir des amis </a:t>
            </a:r>
            <a:br>
              <a:rPr lang="fr-FR" sz="4000" b="1" dirty="0"/>
            </a:br>
            <a:r>
              <a:rPr lang="fr-FR" sz="4000" b="1" dirty="0"/>
              <a:t>et les garder toute la vie en particulier </a:t>
            </a:r>
            <a:br>
              <a:rPr lang="fr-FR" sz="4000" b="1" dirty="0"/>
            </a:br>
            <a:r>
              <a:rPr lang="fr-FR" sz="4000" b="1" dirty="0"/>
              <a:t>dans les moments difficiles.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0" y="1142984"/>
            <a:ext cx="6329378" cy="4630751"/>
          </a:xfrm>
        </p:spPr>
        <p:txBody>
          <a:bodyPr/>
          <a:lstStyle/>
          <a:p>
            <a:pPr>
              <a:lnSpc>
                <a:spcPts val="4800"/>
              </a:lnSpc>
              <a:buClr>
                <a:schemeClr val="bg2"/>
              </a:buClr>
              <a:buFont typeface="Wingdings" pitchFamily="2" charset="2"/>
              <a:buChar char=""/>
            </a:pPr>
            <a:r>
              <a:rPr lang="fr-FR" sz="4000" b="1" dirty="0"/>
              <a:t>Pour </a:t>
            </a:r>
            <a:r>
              <a:rPr lang="fr-FR" sz="4000" b="1" dirty="0" smtClean="0"/>
              <a:t>moi, une </a:t>
            </a:r>
            <a:r>
              <a:rPr lang="fr-FR" sz="4000" b="1" dirty="0"/>
              <a:t>vie réussie </a:t>
            </a:r>
            <a:r>
              <a:rPr lang="fr-FR" sz="4000" b="1" dirty="0" smtClean="0"/>
              <a:t/>
            </a:r>
            <a:br>
              <a:rPr lang="fr-FR" sz="4000" b="1" dirty="0" smtClean="0"/>
            </a:br>
            <a:r>
              <a:rPr lang="fr-FR" sz="4000" b="1" dirty="0" smtClean="0"/>
              <a:t>c’est </a:t>
            </a:r>
            <a:r>
              <a:rPr lang="fr-FR" sz="4000" b="1" dirty="0"/>
              <a:t>me marier, </a:t>
            </a:r>
            <a:br>
              <a:rPr lang="fr-FR" sz="4000" b="1" dirty="0"/>
            </a:br>
            <a:r>
              <a:rPr lang="fr-FR" sz="4000" b="1" dirty="0"/>
              <a:t>avoir une famille, </a:t>
            </a:r>
            <a:br>
              <a:rPr lang="fr-FR" sz="4000" b="1" dirty="0"/>
            </a:br>
            <a:r>
              <a:rPr lang="fr-FR" sz="4000" b="1" dirty="0"/>
              <a:t>un logement, un travail, être attentif aux autres </a:t>
            </a:r>
            <a:r>
              <a:rPr lang="fr-FR" sz="4000" b="1" dirty="0" smtClean="0"/>
              <a:t/>
            </a:r>
            <a:br>
              <a:rPr lang="fr-FR" sz="4000" b="1" dirty="0" smtClean="0"/>
            </a:br>
            <a:r>
              <a:rPr lang="fr-FR" sz="4000" b="1" dirty="0" smtClean="0"/>
              <a:t>et </a:t>
            </a:r>
            <a:r>
              <a:rPr lang="fr-FR" sz="4000" b="1" dirty="0"/>
              <a:t>notamment aux plus pauvres.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0" y="1214422"/>
            <a:ext cx="6329378" cy="4559313"/>
          </a:xfrm>
        </p:spPr>
        <p:txBody>
          <a:bodyPr/>
          <a:lstStyle/>
          <a:p>
            <a:pPr lvl="0">
              <a:lnSpc>
                <a:spcPts val="4800"/>
              </a:lnSpc>
              <a:buClr>
                <a:schemeClr val="bg2"/>
              </a:buClr>
              <a:buFont typeface="Wingdings" pitchFamily="2" charset="2"/>
              <a:buChar char=""/>
            </a:pPr>
            <a:r>
              <a:rPr lang="fr-FR" sz="4000" b="1" dirty="0"/>
              <a:t> Pour moi, </a:t>
            </a:r>
            <a:r>
              <a:rPr lang="fr-FR" sz="4000" b="1" dirty="0" smtClean="0"/>
              <a:t>c’est </a:t>
            </a:r>
            <a:r>
              <a:rPr lang="fr-FR" sz="4000" b="1" dirty="0"/>
              <a:t>être </a:t>
            </a:r>
            <a:r>
              <a:rPr lang="fr-FR" sz="4000" b="1" dirty="0" smtClean="0"/>
              <a:t/>
            </a:r>
            <a:br>
              <a:rPr lang="fr-FR" sz="4000" b="1" dirty="0" smtClean="0"/>
            </a:br>
            <a:r>
              <a:rPr lang="fr-FR" sz="4000" b="1" dirty="0" smtClean="0"/>
              <a:t>le </a:t>
            </a:r>
            <a:r>
              <a:rPr lang="fr-FR" sz="4000" b="1" dirty="0"/>
              <a:t>plus heureux possible </a:t>
            </a:r>
            <a:br>
              <a:rPr lang="fr-FR" sz="4000" b="1" dirty="0"/>
            </a:br>
            <a:r>
              <a:rPr lang="fr-FR" sz="4000" b="1" dirty="0"/>
              <a:t>tout en ayant la foi, </a:t>
            </a:r>
            <a:br>
              <a:rPr lang="fr-FR" sz="4000" b="1" dirty="0"/>
            </a:br>
            <a:r>
              <a:rPr lang="fr-FR" sz="4000" b="1" dirty="0"/>
              <a:t>répandre le bonheur autour de moi ; </a:t>
            </a:r>
            <a:br>
              <a:rPr lang="fr-FR" sz="4000" b="1" dirty="0"/>
            </a:br>
            <a:r>
              <a:rPr lang="fr-FR" sz="4000" b="1" dirty="0"/>
              <a:t>de ne jamais tomber </a:t>
            </a:r>
            <a:r>
              <a:rPr lang="fr-FR" sz="4000" b="1" dirty="0" smtClean="0"/>
              <a:t/>
            </a:r>
            <a:br>
              <a:rPr lang="fr-FR" sz="4000" b="1" dirty="0" smtClean="0"/>
            </a:br>
            <a:r>
              <a:rPr lang="fr-FR" sz="4000" b="1" dirty="0" smtClean="0"/>
              <a:t>dans </a:t>
            </a:r>
            <a:r>
              <a:rPr lang="fr-FR" sz="4000" b="1" dirty="0"/>
              <a:t>la drogue, l’alcool.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57422" y="1714488"/>
            <a:ext cx="6329378" cy="4059247"/>
          </a:xfrm>
        </p:spPr>
        <p:txBody>
          <a:bodyPr/>
          <a:lstStyle/>
          <a:p>
            <a:pPr>
              <a:lnSpc>
                <a:spcPts val="4800"/>
              </a:lnSpc>
              <a:buClr>
                <a:schemeClr val="bg2"/>
              </a:buClr>
              <a:buFont typeface="Wingdings" pitchFamily="2" charset="2"/>
              <a:buChar char=""/>
            </a:pPr>
            <a:r>
              <a:rPr lang="fr-FR" sz="4000" b="1" dirty="0"/>
              <a:t>Ce qui compte,</a:t>
            </a:r>
            <a:br>
              <a:rPr lang="fr-FR" sz="4000" b="1" dirty="0"/>
            </a:br>
            <a:r>
              <a:rPr lang="fr-FR" sz="4000" b="1" dirty="0"/>
              <a:t> c’est de profiter </a:t>
            </a:r>
            <a:br>
              <a:rPr lang="fr-FR" sz="4000" b="1" dirty="0"/>
            </a:br>
            <a:r>
              <a:rPr lang="fr-FR" sz="4000" b="1" dirty="0"/>
              <a:t>de ma jeunesse, </a:t>
            </a:r>
            <a:br>
              <a:rPr lang="fr-FR" sz="4000" b="1" dirty="0"/>
            </a:br>
            <a:r>
              <a:rPr lang="fr-FR" sz="4000" b="1" dirty="0"/>
              <a:t>faire la fête </a:t>
            </a:r>
            <a:br>
              <a:rPr lang="fr-FR" sz="4000" b="1" dirty="0"/>
            </a:br>
            <a:r>
              <a:rPr lang="fr-FR" sz="4000" b="1" dirty="0"/>
              <a:t>et rester sportif, musclé.</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57422" y="1285860"/>
            <a:ext cx="6329378" cy="4845065"/>
          </a:xfrm>
        </p:spPr>
        <p:txBody>
          <a:bodyPr/>
          <a:lstStyle/>
          <a:p>
            <a:pPr lvl="0">
              <a:buClr>
                <a:schemeClr val="bg2"/>
              </a:buClr>
              <a:buFont typeface="Wingdings" pitchFamily="2" charset="2"/>
              <a:buChar char=""/>
            </a:pPr>
            <a:r>
              <a:rPr lang="fr-FR" sz="4000" b="1" dirty="0"/>
              <a:t> </a:t>
            </a:r>
            <a:r>
              <a:rPr lang="fr-FR" sz="4000" b="1" dirty="0" smtClean="0"/>
              <a:t>Réussir ma vie, ce n’est  pas une chose à laquelle je pense vraiment. </a:t>
            </a:r>
          </a:p>
          <a:p>
            <a:pPr lvl="0">
              <a:buClr>
                <a:schemeClr val="bg2"/>
              </a:buClr>
              <a:buNone/>
            </a:pPr>
            <a:r>
              <a:rPr lang="fr-FR" sz="4000" b="1" dirty="0" smtClean="0"/>
              <a:t>	Je pense à d’autres choses comme les jeux vidéo et le foot plutôt.</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0" y="928670"/>
            <a:ext cx="6329378" cy="4845065"/>
          </a:xfrm>
        </p:spPr>
        <p:txBody>
          <a:bodyPr/>
          <a:lstStyle/>
          <a:p>
            <a:pPr>
              <a:buClr>
                <a:schemeClr val="bg2"/>
              </a:buClr>
              <a:buFont typeface="Wingdings" pitchFamily="2" charset="2"/>
              <a:buChar char=""/>
            </a:pPr>
            <a:r>
              <a:rPr lang="fr-FR" sz="4000" b="1" dirty="0" smtClean="0"/>
              <a:t>Réussir </a:t>
            </a:r>
            <a:r>
              <a:rPr lang="fr-FR" sz="4000" b="1" dirty="0"/>
              <a:t>sa vie, ça veut dire être heureux, ne pas avoir trop d’ennuis, gagner bien sa vie et vivre de ses propres moyens, comme ça on peut faire vivre sa famille et même partir en </a:t>
            </a:r>
            <a:r>
              <a:rPr lang="fr-FR" sz="4000" b="1" dirty="0" smtClean="0"/>
              <a:t>vacances.</a:t>
            </a:r>
            <a:endParaRPr lang="fr-FR" sz="4000" b="1" dirty="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0" y="928670"/>
            <a:ext cx="6329378" cy="4845065"/>
          </a:xfrm>
        </p:spPr>
        <p:txBody>
          <a:bodyPr/>
          <a:lstStyle/>
          <a:p>
            <a:pPr lvl="0">
              <a:buClr>
                <a:schemeClr val="bg2"/>
              </a:buClr>
              <a:buFont typeface="Wingdings" pitchFamily="2" charset="2"/>
              <a:buChar char=""/>
            </a:pPr>
            <a:r>
              <a:rPr lang="fr-FR" sz="4000" b="1" dirty="0" smtClean="0"/>
              <a:t>Réussir </a:t>
            </a:r>
            <a:r>
              <a:rPr lang="fr-FR" sz="4000" b="1" dirty="0"/>
              <a:t>sa vie, c’est réaliser ses rêves, ses ambitions et être heureux. C’est aussi se dire qu’on a accompli quelque chose, qu’on a fait avancer le monde à sa façon, en se rendant utile aux </a:t>
            </a:r>
            <a:r>
              <a:rPr lang="fr-FR" sz="4000" b="1" dirty="0" smtClean="0"/>
              <a:t>autres.</a:t>
            </a:r>
            <a:endParaRPr lang="fr-FR" sz="4000" b="1" dirty="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0" y="1714489"/>
            <a:ext cx="6329378" cy="3571900"/>
          </a:xfrm>
        </p:spPr>
        <p:txBody>
          <a:bodyPr/>
          <a:lstStyle/>
          <a:p>
            <a:pPr>
              <a:buClr>
                <a:schemeClr val="bg2"/>
              </a:buClr>
              <a:buFont typeface="Wingdings" pitchFamily="2" charset="2"/>
              <a:buChar char=""/>
            </a:pPr>
            <a:r>
              <a:rPr lang="fr-FR" sz="4000" b="1" dirty="0" smtClean="0"/>
              <a:t>Réussir </a:t>
            </a:r>
            <a:r>
              <a:rPr lang="fr-FR" sz="4000" b="1" dirty="0"/>
              <a:t>sa vie, </a:t>
            </a:r>
            <a:r>
              <a:rPr lang="fr-FR" sz="4000" b="1" dirty="0" smtClean="0"/>
              <a:t/>
            </a:r>
            <a:br>
              <a:rPr lang="fr-FR" sz="4000" b="1" dirty="0" smtClean="0"/>
            </a:br>
            <a:r>
              <a:rPr lang="fr-FR" sz="4000" b="1" dirty="0" smtClean="0"/>
              <a:t>c’est </a:t>
            </a:r>
            <a:r>
              <a:rPr lang="fr-FR" sz="4000" b="1" dirty="0"/>
              <a:t>être respecté </a:t>
            </a:r>
            <a:r>
              <a:rPr lang="fr-FR" sz="4000" b="1" dirty="0" smtClean="0"/>
              <a:t/>
            </a:r>
            <a:br>
              <a:rPr lang="fr-FR" sz="4000" b="1" dirty="0" smtClean="0"/>
            </a:br>
            <a:r>
              <a:rPr lang="fr-FR" sz="4000" b="1" dirty="0" smtClean="0"/>
              <a:t>par </a:t>
            </a:r>
            <a:r>
              <a:rPr lang="fr-FR" sz="4000" b="1" dirty="0"/>
              <a:t>les autres, </a:t>
            </a:r>
            <a:r>
              <a:rPr lang="fr-FR" sz="4000" b="1" dirty="0" smtClean="0"/>
              <a:t/>
            </a:r>
            <a:br>
              <a:rPr lang="fr-FR" sz="4000" b="1" dirty="0" smtClean="0"/>
            </a:br>
            <a:r>
              <a:rPr lang="fr-FR" sz="4000" b="1" dirty="0" smtClean="0"/>
              <a:t>c’est </a:t>
            </a:r>
            <a:r>
              <a:rPr lang="fr-FR" sz="4000" b="1" dirty="0"/>
              <a:t>être bien dans </a:t>
            </a:r>
            <a:r>
              <a:rPr lang="fr-FR" sz="4000" b="1" dirty="0" smtClean="0"/>
              <a:t/>
            </a:r>
            <a:br>
              <a:rPr lang="fr-FR" sz="4000" b="1" dirty="0" smtClean="0"/>
            </a:br>
            <a:r>
              <a:rPr lang="fr-FR" sz="4000" b="1" dirty="0" smtClean="0"/>
              <a:t>sa </a:t>
            </a:r>
            <a:r>
              <a:rPr lang="fr-FR" sz="4000" b="1" dirty="0"/>
              <a:t>peau et fier de soi</a:t>
            </a:r>
            <a:r>
              <a:rPr lang="fr-FR" sz="4000" b="1" dirty="0" smtClean="0"/>
              <a:t>.</a:t>
            </a:r>
            <a:endParaRPr lang="fr-FR"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0" y="1500174"/>
            <a:ext cx="6329378" cy="4273561"/>
          </a:xfrm>
        </p:spPr>
        <p:txBody>
          <a:bodyPr/>
          <a:lstStyle/>
          <a:p>
            <a:pPr>
              <a:buClr>
                <a:schemeClr val="bg2"/>
              </a:buClr>
              <a:buFont typeface="Wingdings" pitchFamily="2" charset="2"/>
              <a:buChar char=""/>
            </a:pPr>
            <a:r>
              <a:rPr lang="fr-FR" sz="4000" b="1" dirty="0" smtClean="0"/>
              <a:t>Pour </a:t>
            </a:r>
            <a:r>
              <a:rPr lang="fr-FR" sz="4000" b="1" dirty="0"/>
              <a:t>moi, </a:t>
            </a:r>
            <a:r>
              <a:rPr lang="fr-FR" sz="4000" b="1" dirty="0" smtClean="0"/>
              <a:t/>
            </a:r>
            <a:br>
              <a:rPr lang="fr-FR" sz="4000" b="1" dirty="0" smtClean="0"/>
            </a:br>
            <a:r>
              <a:rPr lang="fr-FR" sz="4000" b="1" dirty="0" smtClean="0"/>
              <a:t>c’est </a:t>
            </a:r>
            <a:r>
              <a:rPr lang="fr-FR" sz="4000" b="1" dirty="0"/>
              <a:t>important </a:t>
            </a:r>
            <a:r>
              <a:rPr lang="fr-FR" sz="4000" b="1" dirty="0" smtClean="0"/>
              <a:t>d’avoir </a:t>
            </a:r>
            <a:br>
              <a:rPr lang="fr-FR" sz="4000" b="1" dirty="0" smtClean="0"/>
            </a:br>
            <a:r>
              <a:rPr lang="fr-FR" sz="4000" b="1" dirty="0" smtClean="0"/>
              <a:t>un </a:t>
            </a:r>
            <a:r>
              <a:rPr lang="fr-FR" sz="4000" b="1" dirty="0"/>
              <a:t>bon métier plus tard mais c’est avant tout </a:t>
            </a:r>
            <a:r>
              <a:rPr lang="fr-FR" sz="4000" b="1" dirty="0" smtClean="0"/>
              <a:t/>
            </a:r>
            <a:br>
              <a:rPr lang="fr-FR" sz="4000" b="1" dirty="0" smtClean="0"/>
            </a:br>
            <a:r>
              <a:rPr lang="fr-FR" sz="4000" b="1" dirty="0" smtClean="0"/>
              <a:t>être </a:t>
            </a:r>
            <a:r>
              <a:rPr lang="fr-FR" sz="4000" b="1" dirty="0"/>
              <a:t>épanoui </a:t>
            </a:r>
            <a:r>
              <a:rPr lang="fr-FR" sz="4000" b="1" dirty="0" smtClean="0"/>
              <a:t>dans </a:t>
            </a:r>
            <a:r>
              <a:rPr lang="fr-FR" sz="4000" b="1" dirty="0"/>
              <a:t>la vie </a:t>
            </a:r>
            <a:r>
              <a:rPr lang="fr-FR" sz="4000" b="1" dirty="0" smtClean="0"/>
              <a:t/>
            </a:r>
            <a:br>
              <a:rPr lang="fr-FR" sz="4000" b="1" dirty="0" smtClean="0"/>
            </a:br>
            <a:r>
              <a:rPr lang="fr-FR" sz="4000" b="1" dirty="0" smtClean="0"/>
              <a:t>de </a:t>
            </a:r>
            <a:r>
              <a:rPr lang="fr-FR" sz="4000" b="1" dirty="0"/>
              <a:t>tous les </a:t>
            </a:r>
            <a:r>
              <a:rPr lang="fr-FR" sz="4000" b="1" dirty="0" smtClean="0"/>
              <a:t>jours.</a:t>
            </a:r>
            <a:endParaRPr lang="fr-FR" sz="4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0" y="2000240"/>
            <a:ext cx="6329378" cy="3773495"/>
          </a:xfrm>
        </p:spPr>
        <p:txBody>
          <a:bodyPr/>
          <a:lstStyle/>
          <a:p>
            <a:pPr>
              <a:buClr>
                <a:schemeClr val="bg2"/>
              </a:buClr>
              <a:buFont typeface="Wingdings" pitchFamily="2" charset="2"/>
              <a:buChar char=""/>
            </a:pPr>
            <a:r>
              <a:rPr lang="fr-FR" sz="4000" dirty="0"/>
              <a:t> </a:t>
            </a:r>
            <a:r>
              <a:rPr lang="fr-FR" sz="4000" b="1" dirty="0"/>
              <a:t>Je trouve que c’est réussi quand t’es riche, </a:t>
            </a:r>
            <a:br>
              <a:rPr lang="fr-FR" sz="4000" b="1" dirty="0"/>
            </a:br>
            <a:r>
              <a:rPr lang="fr-FR" sz="4000" b="1" dirty="0" smtClean="0"/>
              <a:t>que </a:t>
            </a:r>
            <a:r>
              <a:rPr lang="fr-FR" sz="4000" b="1" dirty="0"/>
              <a:t>tu as une belle </a:t>
            </a:r>
            <a:r>
              <a:rPr lang="fr-FR" sz="4000" b="1" dirty="0" smtClean="0"/>
              <a:t>maison</a:t>
            </a:r>
            <a:br>
              <a:rPr lang="fr-FR" sz="4000" b="1" dirty="0" smtClean="0"/>
            </a:br>
            <a:r>
              <a:rPr lang="fr-FR" sz="4000" b="1" dirty="0" smtClean="0"/>
              <a:t>et </a:t>
            </a:r>
            <a:r>
              <a:rPr lang="fr-FR" sz="4000" b="1" dirty="0"/>
              <a:t>une belle femme.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0" y="1357298"/>
            <a:ext cx="6329378" cy="4416437"/>
          </a:xfrm>
        </p:spPr>
        <p:txBody>
          <a:bodyPr/>
          <a:lstStyle/>
          <a:p>
            <a:pPr lvl="0">
              <a:buClr>
                <a:schemeClr val="bg2"/>
              </a:buClr>
              <a:buFont typeface="Wingdings" pitchFamily="2" charset="2"/>
              <a:buChar char=""/>
            </a:pPr>
            <a:r>
              <a:rPr lang="fr-FR" sz="4000" b="1" dirty="0"/>
              <a:t>Je crois que ça n’existe pas de rater sa vie. </a:t>
            </a:r>
            <a:r>
              <a:rPr lang="fr-FR" sz="4000" b="1" dirty="0" smtClean="0"/>
              <a:t/>
            </a:r>
            <a:br>
              <a:rPr lang="fr-FR" sz="4000" b="1" dirty="0" smtClean="0"/>
            </a:br>
            <a:r>
              <a:rPr lang="fr-FR" sz="4000" b="1" dirty="0" smtClean="0"/>
              <a:t>Tout </a:t>
            </a:r>
            <a:r>
              <a:rPr lang="fr-FR" sz="4000" b="1" dirty="0"/>
              <a:t>n’est pas perdu, </a:t>
            </a:r>
            <a:r>
              <a:rPr lang="fr-FR" sz="4000" b="1" dirty="0" smtClean="0"/>
              <a:t/>
            </a:r>
            <a:br>
              <a:rPr lang="fr-FR" sz="4000" b="1" dirty="0" smtClean="0"/>
            </a:br>
            <a:r>
              <a:rPr lang="fr-FR" sz="4000" b="1" dirty="0" smtClean="0"/>
              <a:t>la </a:t>
            </a:r>
            <a:r>
              <a:rPr lang="fr-FR" sz="4000" b="1" dirty="0"/>
              <a:t>vie ne s’arrête pas. </a:t>
            </a:r>
            <a:r>
              <a:rPr lang="fr-FR" sz="4000" b="1" dirty="0" smtClean="0"/>
              <a:t/>
            </a:r>
            <a:br>
              <a:rPr lang="fr-FR" sz="4000" b="1" dirty="0" smtClean="0"/>
            </a:br>
            <a:r>
              <a:rPr lang="fr-FR" sz="4000" b="1" dirty="0" smtClean="0"/>
              <a:t>Et </a:t>
            </a:r>
            <a:r>
              <a:rPr lang="fr-FR" sz="4000" b="1" dirty="0"/>
              <a:t>on a tout le temps </a:t>
            </a:r>
            <a:r>
              <a:rPr lang="fr-FR" sz="4000" b="1" dirty="0" smtClean="0"/>
              <a:t/>
            </a:r>
            <a:br>
              <a:rPr lang="fr-FR" sz="4000" b="1" dirty="0" smtClean="0"/>
            </a:br>
            <a:r>
              <a:rPr lang="fr-FR" sz="4000" b="1" dirty="0" smtClean="0"/>
              <a:t>un </a:t>
            </a:r>
            <a:r>
              <a:rPr lang="fr-FR" sz="4000" b="1" dirty="0"/>
              <a:t>domaine où on peut avancer.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0" y="1500174"/>
            <a:ext cx="6329378" cy="4273561"/>
          </a:xfrm>
        </p:spPr>
        <p:txBody>
          <a:bodyPr/>
          <a:lstStyle/>
          <a:p>
            <a:pPr lvl="0">
              <a:buClr>
                <a:schemeClr val="bg2"/>
              </a:buClr>
              <a:buFont typeface="Wingdings" pitchFamily="2" charset="2"/>
              <a:buChar char=""/>
            </a:pPr>
            <a:r>
              <a:rPr lang="fr-FR" sz="4000" b="1" dirty="0" smtClean="0"/>
              <a:t>Moi</a:t>
            </a:r>
            <a:r>
              <a:rPr lang="fr-FR" sz="4000" b="1" dirty="0"/>
              <a:t>, je serai </a:t>
            </a:r>
            <a:r>
              <a:rPr lang="fr-FR" sz="4000" b="1" dirty="0" smtClean="0"/>
              <a:t>heureux</a:t>
            </a:r>
            <a:br>
              <a:rPr lang="fr-FR" sz="4000" b="1" dirty="0" smtClean="0"/>
            </a:br>
            <a:r>
              <a:rPr lang="fr-FR" sz="4000" b="1" dirty="0" smtClean="0"/>
              <a:t>si </a:t>
            </a:r>
            <a:r>
              <a:rPr lang="fr-FR" sz="4000" b="1" dirty="0"/>
              <a:t>je reste scout </a:t>
            </a:r>
            <a:r>
              <a:rPr lang="fr-FR" sz="4000" b="1" dirty="0" smtClean="0"/>
              <a:t/>
            </a:r>
            <a:br>
              <a:rPr lang="fr-FR" sz="4000" b="1" dirty="0" smtClean="0"/>
            </a:br>
            <a:r>
              <a:rPr lang="fr-FR" sz="4000" b="1" dirty="0" smtClean="0"/>
              <a:t>jusqu’au </a:t>
            </a:r>
            <a:r>
              <a:rPr lang="fr-FR" sz="4000" b="1" dirty="0"/>
              <a:t>bout </a:t>
            </a:r>
            <a:r>
              <a:rPr lang="fr-FR" sz="4000" b="1" dirty="0" smtClean="0"/>
              <a:t/>
            </a:r>
            <a:br>
              <a:rPr lang="fr-FR" sz="4000" b="1" dirty="0" smtClean="0"/>
            </a:br>
            <a:r>
              <a:rPr lang="fr-FR" sz="4000" b="1" dirty="0" smtClean="0"/>
              <a:t>et </a:t>
            </a:r>
            <a:r>
              <a:rPr lang="fr-FR" sz="4000" b="1" dirty="0"/>
              <a:t>si je fonde plus tard </a:t>
            </a:r>
            <a:r>
              <a:rPr lang="fr-FR" sz="4000" b="1" dirty="0" smtClean="0"/>
              <a:t/>
            </a:r>
            <a:br>
              <a:rPr lang="fr-FR" sz="4000" b="1" dirty="0" smtClean="0"/>
            </a:br>
            <a:r>
              <a:rPr lang="fr-FR" sz="4000" b="1" dirty="0" smtClean="0"/>
              <a:t>une </a:t>
            </a:r>
            <a:r>
              <a:rPr lang="fr-FR" sz="4000" b="1" dirty="0"/>
              <a:t>famille dans la foi chrétienne</a:t>
            </a:r>
            <a:r>
              <a:rPr lang="fr-FR" sz="4000" b="1" dirty="0" smtClean="0"/>
              <a:t>.</a:t>
            </a:r>
            <a:endParaRPr lang="fr-FR" sz="4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étition">
  <a:themeElements>
    <a:clrScheme name="Compé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é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é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é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é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é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é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é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é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1110</TotalTime>
  <Words>135</Words>
  <Application>Microsoft Office PowerPoint</Application>
  <PresentationFormat>Affichage à l'écran (4:3)</PresentationFormat>
  <Paragraphs>16</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Compétition</vt:lpstr>
      <vt:lpstr>Pour toi, qu’est-ce que réussir sa vie ? Avec qui es-tu  plutôt d’accord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Company>CEF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 âge as-tu ?</dc:title>
  <dc:creator>anne-marie.david</dc:creator>
  <cp:lastModifiedBy>Laurence Vitoux</cp:lastModifiedBy>
  <cp:revision>56</cp:revision>
  <dcterms:created xsi:type="dcterms:W3CDTF">2009-03-25T12:55:02Z</dcterms:created>
  <dcterms:modified xsi:type="dcterms:W3CDTF">2012-03-07T16:39:48Z</dcterms:modified>
</cp:coreProperties>
</file>