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67C96-D391-49F1-97C1-4215103C81BA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3896-1CE9-4E51-8FB1-D616710086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185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07904" y="6381328"/>
            <a:ext cx="1872208" cy="332656"/>
          </a:xfrm>
          <a:noFill/>
        </p:spPr>
        <p:txBody>
          <a:bodyPr/>
          <a:lstStyle/>
          <a:p>
            <a:endParaRPr lang="fr-FR" dirty="0"/>
          </a:p>
        </p:txBody>
      </p:sp>
      <p:pic>
        <p:nvPicPr>
          <p:cNvPr id="1029" name="Picture 5" descr="P:\SNEJV\Reseau Ecclesia Campus\TERRE SAINTE\Terre Sainte 2014\Outils de com\Logo Terre Sainte 2014\logo_TS2014 VF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491638" cy="720080"/>
          </a:xfrm>
          <a:prstGeom prst="rect">
            <a:avLst/>
          </a:prstGeom>
          <a:noFill/>
        </p:spPr>
      </p:pic>
      <p:pic>
        <p:nvPicPr>
          <p:cNvPr id="1031" name="Picture 7" descr="P:\SNEJV\Reseau Ecclesia Campus\TERRE SAINTE\Terre Sainte 2014\Charte graphique REC\logo_EC_201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517232"/>
            <a:ext cx="1331640" cy="1024590"/>
          </a:xfrm>
          <a:prstGeom prst="rect">
            <a:avLst/>
          </a:prstGeom>
          <a:noFill/>
        </p:spPr>
      </p:pic>
      <p:pic>
        <p:nvPicPr>
          <p:cNvPr id="1028" name="Picture 4" descr="P:\SNEJV\Reseau Ecclesia Campus\TERRE SAINTE\Terre Sainte 2014\Outils de com\TS2014-Page-de-garde pied de pg.png"/>
          <p:cNvPicPr>
            <a:picLocks noChangeAspect="1" noChangeArrowheads="1"/>
          </p:cNvPicPr>
          <p:nvPr userDrawn="1"/>
        </p:nvPicPr>
        <p:blipFill>
          <a:blip r:embed="rId4" cstate="print"/>
          <a:srcRect r="35340"/>
          <a:stretch>
            <a:fillRect/>
          </a:stretch>
        </p:blipFill>
        <p:spPr bwMode="auto">
          <a:xfrm>
            <a:off x="0" y="4243708"/>
            <a:ext cx="3635896" cy="2614292"/>
          </a:xfrm>
          <a:prstGeom prst="rect">
            <a:avLst/>
          </a:prstGeom>
          <a:noFill/>
        </p:spPr>
      </p:pic>
      <p:pic>
        <p:nvPicPr>
          <p:cNvPr id="1027" name="Picture 3" descr="P:\SNEJV\Reseau Ecclesia Campus\TERRE SAINTE\Terre Sainte 2014\Outils de com\TS2014-Page-de-garde haut de pg.png"/>
          <p:cNvPicPr>
            <a:picLocks noChangeAspect="1" noChangeArrowheads="1"/>
          </p:cNvPicPr>
          <p:nvPr userDrawn="1"/>
        </p:nvPicPr>
        <p:blipFill>
          <a:blip r:embed="rId5" cstate="print"/>
          <a:srcRect l="56776"/>
          <a:stretch>
            <a:fillRect/>
          </a:stretch>
        </p:blipFill>
        <p:spPr bwMode="auto">
          <a:xfrm>
            <a:off x="6444208" y="0"/>
            <a:ext cx="2699791" cy="422108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SNEJV\Reseau Ecclesia Campus\TERRE SAINTE\Terre Sainte 2014\Outils de com\Terre-Sainte-2014-pied-de-page-poisso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1338648"/>
            <a:ext cx="9144000" cy="5519351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BD1B-3981-4688-8DA3-5337CFC09C13}" type="datetimeFigureOut">
              <a:rPr lang="fr-FR" smtClean="0"/>
              <a:pPr/>
              <a:t>04/02/2014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B9751-0500-4EE3-91D0-06C047AE62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2014 REC-Modèle ppt">
  <a:themeElements>
    <a:clrScheme name="Terre Sainte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991D"/>
      </a:accent1>
      <a:accent2>
        <a:srgbClr val="006AA6"/>
      </a:accent2>
      <a:accent3>
        <a:srgbClr val="FCB017"/>
      </a:accent3>
      <a:accent4>
        <a:srgbClr val="EB642D"/>
      </a:accent4>
      <a:accent5>
        <a:srgbClr val="EE2E2E"/>
      </a:accent5>
      <a:accent6>
        <a:srgbClr val="DAEFF9"/>
      </a:accent6>
      <a:hlink>
        <a:srgbClr val="0000FF"/>
      </a:hlink>
      <a:folHlink>
        <a:srgbClr val="800080"/>
      </a:folHlink>
    </a:clrScheme>
    <a:fontScheme name="Terre Sainte 2014">
      <a:majorFont>
        <a:latin typeface="Eras Demi IT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TS2014 REC-Modèle ppt</Template>
  <TotalTime>0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TS2014 REC-Modèle ppt</vt:lpstr>
      <vt:lpstr>Présentation PowerPoint</vt:lpstr>
      <vt:lpstr>Présentation PowerPoint</vt:lpstr>
    </vt:vector>
  </TitlesOfParts>
  <Company>UADF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Beneteau (SNEJV/Mlle)</dc:creator>
  <cp:lastModifiedBy>Marie Beneteau (SNEJV/Mlle)</cp:lastModifiedBy>
  <cp:revision>1</cp:revision>
  <dcterms:created xsi:type="dcterms:W3CDTF">2014-02-04T13:22:46Z</dcterms:created>
  <dcterms:modified xsi:type="dcterms:W3CDTF">2014-02-04T13:23:39Z</dcterms:modified>
</cp:coreProperties>
</file>