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90" r:id="rId3"/>
    <p:sldId id="291" r:id="rId4"/>
    <p:sldId id="292" r:id="rId5"/>
    <p:sldId id="274" r:id="rId6"/>
    <p:sldId id="289" r:id="rId7"/>
    <p:sldId id="29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49A5-2DDA-482B-A58B-B580BA68912D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E4DD-1E71-42D3-89F2-DA7DEDAD3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8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22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9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87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PPT-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130175"/>
            <a:ext cx="9666288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 userDrawn="1"/>
        </p:nvCxnSpPr>
        <p:spPr>
          <a:xfrm>
            <a:off x="1795463" y="1025525"/>
            <a:ext cx="37226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895228" y="1397625"/>
            <a:ext cx="6400800" cy="1054789"/>
          </a:xfrm>
        </p:spPr>
        <p:txBody>
          <a:bodyPr/>
          <a:lstStyle>
            <a:lvl1pPr marL="0" indent="0" algn="l">
              <a:buNone/>
              <a:defRPr>
                <a:solidFill>
                  <a:srgbClr val="FF6600"/>
                </a:solidFill>
                <a:latin typeface="Eras Demi ITC"/>
                <a:cs typeface="Eras Demi IT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 rot="16200000">
            <a:off x="-1267400" y="3647555"/>
            <a:ext cx="449673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Eras Demi ITC"/>
                <a:cs typeface="Eras Demi ITC"/>
              </a:defRPr>
            </a:lvl1pPr>
          </a:lstStyle>
          <a:p>
            <a:r>
              <a:rPr lang="en-US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895229" y="280276"/>
            <a:ext cx="6259760" cy="928413"/>
          </a:xfrm>
        </p:spPr>
        <p:txBody>
          <a:bodyPr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tx2"/>
                </a:solidFill>
                <a:latin typeface="Eras Demi ITC"/>
                <a:cs typeface="Eras Demi ITC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281448" y="6546637"/>
            <a:ext cx="2811518" cy="365125"/>
          </a:xfrm>
        </p:spPr>
        <p:txBody>
          <a:bodyPr>
            <a:noAutofit/>
          </a:bodyPr>
          <a:lstStyle>
            <a:lvl1pPr marL="0" indent="0" algn="dist">
              <a:buNone/>
              <a:defRPr sz="18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4"/>
          </p:nvPr>
        </p:nvSpPr>
        <p:spPr>
          <a:xfrm>
            <a:off x="1895229" y="2458545"/>
            <a:ext cx="6400800" cy="425931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1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6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0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28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24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07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28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7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3AA4-9BC8-4E73-B966-5B658DCC0D39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FD44-6464-4999-A00F-6BDBCD573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60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re 5"/>
          <p:cNvSpPr>
            <a:spLocks noGrp="1"/>
          </p:cNvSpPr>
          <p:nvPr>
            <p:ph type="title"/>
          </p:nvPr>
        </p:nvSpPr>
        <p:spPr>
          <a:xfrm rot="16200000">
            <a:off x="-1966913" y="2947988"/>
            <a:ext cx="58959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Formation 22 janvier</a:t>
            </a:r>
          </a:p>
        </p:txBody>
      </p:sp>
      <p:sp>
        <p:nvSpPr>
          <p:cNvPr id="3077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307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500438" y="6357938"/>
            <a:ext cx="5500687" cy="365125"/>
          </a:xfrm>
        </p:spPr>
        <p:txBody>
          <a:bodyPr/>
          <a:lstStyle/>
          <a:p>
            <a:pPr algn="l" eaLnBrk="1" hangingPunct="1"/>
            <a:endParaRPr lang="fr-FR" i="1" dirty="0" smtClean="0">
              <a:cs typeface="Calibri" pitchFamily="34" charset="0"/>
            </a:endParaRPr>
          </a:p>
        </p:txBody>
      </p:sp>
      <p:pic>
        <p:nvPicPr>
          <p:cNvPr id="3079" name="Image 1" descr="en-tête-ok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635793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6"/>
          <p:cNvSpPr txBox="1">
            <a:spLocks/>
          </p:cNvSpPr>
          <p:nvPr/>
        </p:nvSpPr>
        <p:spPr>
          <a:xfrm>
            <a:off x="1539874" y="1268760"/>
            <a:ext cx="6929438" cy="2042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FF6600"/>
                </a:solidFill>
                <a:latin typeface="Eras Demi ITC"/>
                <a:ea typeface="+mn-ea"/>
                <a:cs typeface="Eras Demi ITC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dirty="0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Repères éthiques et pastoraux </a:t>
            </a:r>
          </a:p>
          <a:p>
            <a:pPr algn="ctr"/>
            <a:r>
              <a:rPr lang="fr-FR" sz="4400" dirty="0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pour l’accompagnement </a:t>
            </a:r>
          </a:p>
          <a:p>
            <a:pPr algn="ctr"/>
            <a:r>
              <a:rPr lang="fr-FR" sz="4400" dirty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</a:t>
            </a:r>
            <a:r>
              <a:rPr lang="fr-FR" sz="4400" dirty="0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ersonnel/spirituel/vocationnel</a:t>
            </a:r>
          </a:p>
          <a:p>
            <a:pPr algn="ctr"/>
            <a:r>
              <a:rPr lang="fr-FR" sz="2600" dirty="0" smtClean="0">
                <a:solidFill>
                  <a:schemeClr val="bg1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Comment évangéliser les jeunes </a:t>
            </a:r>
          </a:p>
          <a:p>
            <a:pPr algn="ctr"/>
            <a:r>
              <a:rPr lang="fr-FR" sz="2600" dirty="0" smtClean="0">
                <a:solidFill>
                  <a:schemeClr val="bg1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à l’heure de Facebook ? </a:t>
            </a:r>
          </a:p>
        </p:txBody>
      </p:sp>
      <p:sp>
        <p:nvSpPr>
          <p:cNvPr id="16" name="Sous-titre 6"/>
          <p:cNvSpPr txBox="1">
            <a:spLocks/>
          </p:cNvSpPr>
          <p:nvPr/>
        </p:nvSpPr>
        <p:spPr>
          <a:xfrm>
            <a:off x="1692274" y="5445224"/>
            <a:ext cx="692943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FF6600"/>
                </a:solidFill>
                <a:latin typeface="Eras Demi ITC"/>
                <a:ea typeface="+mn-ea"/>
                <a:cs typeface="Eras Demi ITC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600" dirty="0" smtClean="0">
                <a:solidFill>
                  <a:schemeClr val="bg1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Des jeunes bien de leur temps </a:t>
            </a:r>
          </a:p>
          <a:p>
            <a:pPr algn="ctr"/>
            <a:r>
              <a:rPr lang="fr-FR" sz="2600" dirty="0" smtClean="0">
                <a:solidFill>
                  <a:schemeClr val="bg1"/>
                </a:solidFill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en grande soif spirituelle!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41031" y="2924944"/>
            <a:ext cx="4301071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28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Ecrire sur un post-it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Temps personnel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Les questions que je porte sur ce sujet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5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Evoquer un cas problématique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En petits groupes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Ensemble, à partir des cas, se donner des repères</a:t>
            </a:r>
          </a:p>
          <a:p>
            <a:r>
              <a:rPr lang="fr-FR" dirty="0" smtClean="0"/>
              <a:t>Les écrire sur feuille A3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5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Une relation à 3 dans un cadre institué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L’accompagnement spirituel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Référé à la foi/l’Esprit-Saint/l’Eglise</a:t>
            </a:r>
          </a:p>
          <a:p>
            <a:r>
              <a:rPr lang="fr-FR" dirty="0" smtClean="0"/>
              <a:t>Relation « autorisée », nommer la référence. Quel cadre? Qui envoie en mission?</a:t>
            </a:r>
          </a:p>
          <a:p>
            <a:r>
              <a:rPr lang="fr-FR" dirty="0" smtClean="0"/>
              <a:t>Attention à la personne dans toutes ses dimensions (physiques, psychologiques, sociales et spirituelles)</a:t>
            </a:r>
            <a:r>
              <a:rPr lang="fr-FR" dirty="0"/>
              <a:t> </a:t>
            </a:r>
            <a:r>
              <a:rPr lang="fr-FR" dirty="0" smtClean="0"/>
              <a:t>sans confusion rôles</a:t>
            </a:r>
          </a:p>
        </p:txBody>
      </p:sp>
    </p:spTree>
    <p:extLst>
      <p:ext uri="{BB962C8B-B14F-4D97-AF65-F5344CB8AC3E}">
        <p14:creationId xmlns:p14="http://schemas.microsoft.com/office/powerpoint/2010/main" val="33590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/>
          <a:lstStyle/>
          <a:p>
            <a:r>
              <a:rPr lang="fr-FR" dirty="0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attitudes clés</a:t>
            </a:r>
          </a:p>
        </p:txBody>
      </p:sp>
      <p:sp>
        <p:nvSpPr>
          <p:cNvPr id="27651" name="Titre 2"/>
          <p:cNvSpPr>
            <a:spLocks noGrp="1"/>
          </p:cNvSpPr>
          <p:nvPr>
            <p:ph type="title"/>
          </p:nvPr>
        </p:nvSpPr>
        <p:spPr>
          <a:xfrm rot="16200000">
            <a:off x="-1834356" y="3080544"/>
            <a:ext cx="5630862" cy="1143000"/>
          </a:xfrm>
        </p:spPr>
        <p:txBody>
          <a:bodyPr/>
          <a:lstStyle/>
          <a:p>
            <a:endParaRPr lang="fr-FR" dirty="0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27652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dirty="0" smtClean="0">
                <a:cs typeface="Eras Demi ITC" pitchFamily="34" charset="0"/>
              </a:rPr>
              <a:t>L’accompagnement</a:t>
            </a:r>
            <a:endParaRPr lang="fr-FR" dirty="0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2765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>
          <a:xfrm>
            <a:off x="1835696" y="2060848"/>
            <a:ext cx="6400800" cy="44032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dirty="0" smtClean="0"/>
              <a:t>Accueil bienveillant (a priori de bienveillance)</a:t>
            </a:r>
          </a:p>
          <a:p>
            <a:pPr lvl="0"/>
            <a:r>
              <a:rPr lang="fr-FR" dirty="0" smtClean="0"/>
              <a:t>Ecoute </a:t>
            </a:r>
            <a:r>
              <a:rPr lang="fr-FR" dirty="0"/>
              <a:t>– dialogue - parole</a:t>
            </a:r>
          </a:p>
          <a:p>
            <a:pPr lvl="0"/>
            <a:r>
              <a:rPr lang="fr-FR" dirty="0" smtClean="0"/>
              <a:t>Foi </a:t>
            </a:r>
            <a:r>
              <a:rPr lang="fr-FR" dirty="0"/>
              <a:t>en Dieu, </a:t>
            </a:r>
            <a:r>
              <a:rPr lang="fr-FR" dirty="0" smtClean="0"/>
              <a:t>dans le travail de l’Esprit</a:t>
            </a:r>
          </a:p>
          <a:p>
            <a:r>
              <a:rPr lang="fr-FR" dirty="0"/>
              <a:t>Confiance en soi, en l’autre </a:t>
            </a:r>
          </a:p>
          <a:p>
            <a:pPr lvl="0"/>
            <a:r>
              <a:rPr lang="fr-FR" dirty="0" smtClean="0"/>
              <a:t>Lâcher </a:t>
            </a:r>
            <a:r>
              <a:rPr lang="fr-FR" dirty="0"/>
              <a:t>prise, dessaisissement, effacement</a:t>
            </a:r>
          </a:p>
          <a:p>
            <a:pPr lvl="0"/>
            <a:r>
              <a:rPr lang="fr-FR" dirty="0"/>
              <a:t>Renoncement à la toute-puissance</a:t>
            </a:r>
          </a:p>
          <a:p>
            <a:pPr lvl="0"/>
            <a:r>
              <a:rPr lang="fr-FR" dirty="0"/>
              <a:t>Autorité, chasteté</a:t>
            </a:r>
          </a:p>
          <a:p>
            <a:pPr lvl="0"/>
            <a:r>
              <a:rPr lang="fr-FR" dirty="0" smtClean="0"/>
              <a:t>Respecter la liberté</a:t>
            </a:r>
          </a:p>
          <a:p>
            <a:pPr lvl="0"/>
            <a:r>
              <a:rPr lang="fr-FR" dirty="0" smtClean="0"/>
              <a:t>Proposer avec discernement</a:t>
            </a:r>
          </a:p>
          <a:p>
            <a:pPr lvl="0"/>
            <a:r>
              <a:rPr lang="fr-FR" dirty="0" smtClean="0"/>
              <a:t>Douceur </a:t>
            </a:r>
            <a:r>
              <a:rPr lang="fr-FR" dirty="0"/>
              <a:t>et exigence</a:t>
            </a:r>
          </a:p>
          <a:p>
            <a:pPr lvl="0"/>
            <a:r>
              <a:rPr lang="fr-FR" dirty="0"/>
              <a:t>Implication personnelle et juste distance</a:t>
            </a:r>
          </a:p>
          <a:p>
            <a:pPr lvl="0"/>
            <a:r>
              <a:rPr lang="fr-FR" dirty="0"/>
              <a:t>Révéler les talents, valoriser, encourager</a:t>
            </a:r>
          </a:p>
          <a:p>
            <a:pPr lvl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3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Repères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L’accompagnement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Préciser ce qu’est l’accompagnement</a:t>
            </a:r>
          </a:p>
          <a:p>
            <a:r>
              <a:rPr lang="fr-FR" dirty="0"/>
              <a:t>Un moyen de la tradition éprouvé pour avancer dans sa vie spirituelle</a:t>
            </a:r>
          </a:p>
          <a:p>
            <a:r>
              <a:rPr lang="fr-FR" dirty="0" smtClean="0"/>
              <a:t>Préciser </a:t>
            </a:r>
            <a:r>
              <a:rPr lang="fr-FR" dirty="0"/>
              <a:t>le cadre, </a:t>
            </a:r>
            <a:r>
              <a:rPr lang="fr-FR" dirty="0" smtClean="0"/>
              <a:t>confidentiel</a:t>
            </a:r>
          </a:p>
          <a:p>
            <a:r>
              <a:rPr lang="fr-FR" dirty="0" smtClean="0"/>
              <a:t>Proposition </a:t>
            </a:r>
            <a:r>
              <a:rPr lang="fr-FR" dirty="0"/>
              <a:t>de tenter l’expérience, ne pas imposer </a:t>
            </a:r>
          </a:p>
          <a:p>
            <a:r>
              <a:rPr lang="fr-FR" dirty="0"/>
              <a:t>Introduire par un témoignage, ce que cela m’apporte…</a:t>
            </a:r>
          </a:p>
          <a:p>
            <a:r>
              <a:rPr lang="fr-FR" dirty="0"/>
              <a:t>La génération Y, </a:t>
            </a:r>
            <a:r>
              <a:rPr lang="fr-FR" dirty="0" err="1"/>
              <a:t>why</a:t>
            </a:r>
            <a:r>
              <a:rPr lang="fr-FR" dirty="0"/>
              <a:t> ? Expliquer le pourquoi des choses ? Proposer plusieurs accompagnateurs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79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Formation et supervision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L’accompagnement spirituel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Etre accompagné</a:t>
            </a:r>
          </a:p>
          <a:p>
            <a:r>
              <a:rPr lang="fr-FR" dirty="0" smtClean="0"/>
              <a:t>Formation initiale et continue</a:t>
            </a:r>
          </a:p>
          <a:p>
            <a:r>
              <a:rPr lang="fr-FR" dirty="0" smtClean="0"/>
              <a:t>Relire et vérifier sa pratique</a:t>
            </a:r>
          </a:p>
          <a:p>
            <a:r>
              <a:rPr lang="fr-FR" dirty="0" smtClean="0"/>
              <a:t>Supervision personnelle ou en groupe</a:t>
            </a:r>
          </a:p>
          <a:p>
            <a:r>
              <a:rPr lang="fr-FR" dirty="0" smtClean="0"/>
              <a:t>Etre conscient des risques</a:t>
            </a:r>
            <a:r>
              <a:rPr lang="fr-FR" smtClean="0"/>
              <a:t>, pièges et dérives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5254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224</Words>
  <Application>Microsoft Office PowerPoint</Application>
  <PresentationFormat>Affichage à l'écran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Formation 22 janvier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UADF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22 janvier</dc:title>
  <dc:creator>Nathalie Becquart (SNEJV/Soeur)</dc:creator>
  <cp:lastModifiedBy>Marie Beneteau (SNEJV/Mlle)</cp:lastModifiedBy>
  <cp:revision>13</cp:revision>
  <dcterms:created xsi:type="dcterms:W3CDTF">2014-01-20T15:43:48Z</dcterms:created>
  <dcterms:modified xsi:type="dcterms:W3CDTF">2014-02-13T14:59:03Z</dcterms:modified>
</cp:coreProperties>
</file>