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63" r:id="rId4"/>
    <p:sldId id="261" r:id="rId5"/>
    <p:sldId id="264" r:id="rId6"/>
    <p:sldId id="259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32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60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31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55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82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63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9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43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01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64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41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52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59FB935-0C41-4F1E-8536-0B2A587A2B45}" type="datetimeFigureOut">
              <a:rPr lang="fr-FR" smtClean="0"/>
              <a:pPr/>
              <a:t>27/03/2015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875438-844F-490E-ACAB-316306335BF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08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algn="ctr"/>
            <a:r>
              <a:rPr lang="fr-FR" sz="2400" i="1" dirty="0" smtClean="0"/>
              <a:t>« Grains de blé en germination </a:t>
            </a:r>
          </a:p>
          <a:p>
            <a:pPr algn="ctr"/>
            <a:r>
              <a:rPr lang="fr-FR" sz="2400" i="1" dirty="0" smtClean="0"/>
              <a:t>cherchent terre fertile </a:t>
            </a:r>
          </a:p>
          <a:p>
            <a:pPr algn="ctr"/>
            <a:r>
              <a:rPr lang="fr-FR" sz="2400" i="1" dirty="0" smtClean="0"/>
              <a:t>pour porter du fruit »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algn="ctr"/>
            <a:r>
              <a:rPr lang="fr-FR" dirty="0" smtClean="0"/>
              <a:t>Quand une réalité diocésaine</a:t>
            </a:r>
          </a:p>
          <a:p>
            <a:pPr algn="ctr"/>
            <a:r>
              <a:rPr lang="fr-FR" dirty="0" smtClean="0"/>
              <a:t>interpelle les congrégations religieuses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348446" cy="3379124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/>
              <a:t>Pastorale des Jeunes Adultes</a:t>
            </a:r>
          </a:p>
          <a:p>
            <a:pPr algn="ctr"/>
            <a:r>
              <a:rPr lang="fr-FR" sz="2000" dirty="0"/>
              <a:t>e</a:t>
            </a:r>
            <a:r>
              <a:rPr lang="fr-FR" sz="2000" dirty="0" smtClean="0"/>
              <a:t>t</a:t>
            </a:r>
          </a:p>
          <a:p>
            <a:pPr algn="ctr"/>
            <a:r>
              <a:rPr lang="fr-FR" sz="2000" dirty="0" smtClean="0"/>
              <a:t>Service des Vocations</a:t>
            </a:r>
          </a:p>
          <a:p>
            <a:pPr algn="ctr"/>
            <a:endParaRPr lang="fr-FR" sz="2000" dirty="0" smtClean="0"/>
          </a:p>
          <a:p>
            <a:pPr algn="ctr"/>
            <a:r>
              <a:rPr lang="fr-FR" sz="2000" dirty="0" smtClean="0"/>
              <a:t>***</a:t>
            </a:r>
            <a:endParaRPr lang="fr-FR" sz="2000" dirty="0"/>
          </a:p>
          <a:p>
            <a:pPr algn="ctr"/>
            <a:endParaRPr lang="fr-FR" sz="2000" dirty="0" smtClean="0"/>
          </a:p>
          <a:p>
            <a:pPr algn="ctr"/>
            <a:r>
              <a:rPr lang="fr-FR" sz="2000" dirty="0" smtClean="0"/>
              <a:t>Diocèse de Grenoble-Vienne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85929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Interpellation</a:t>
            </a:r>
            <a:br>
              <a:rPr lang="fr-FR" dirty="0" smtClean="0"/>
            </a:br>
            <a:r>
              <a:rPr lang="fr-FR" dirty="0" smtClean="0"/>
              <a:t>de </a:t>
            </a:r>
            <a:br>
              <a:rPr lang="fr-FR" dirty="0" smtClean="0"/>
            </a:br>
            <a:r>
              <a:rPr lang="fr-FR" dirty="0" smtClean="0"/>
              <a:t>jeunes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Des formes inadaptés à aujourd’hui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/>
              <a:t>v</a:t>
            </a:r>
            <a:r>
              <a:rPr lang="fr-FR" dirty="0" smtClean="0"/>
              <a:t>ie communautaire,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manière de prier,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style apostolique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fr-FR" dirty="0"/>
          </a:p>
          <a:p>
            <a:pPr lvl="2">
              <a:buFont typeface="Courier New" panose="02070309020205020404" pitchFamily="49" charset="0"/>
              <a:buChar char="o"/>
            </a:pP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Un moule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/>
              <a:t> </a:t>
            </a:r>
            <a:r>
              <a:rPr lang="fr-FR" dirty="0" smtClean="0"/>
              <a:t>pas d’innovation possible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/>
              <a:t> </a:t>
            </a:r>
            <a:r>
              <a:rPr lang="fr-FR" dirty="0" smtClean="0"/>
              <a:t>infantilisant</a:t>
            </a:r>
          </a:p>
          <a:p>
            <a:pPr marL="0">
              <a:buNone/>
            </a:pPr>
            <a:endParaRPr lang="fr-FR" dirty="0"/>
          </a:p>
          <a:p>
            <a:pPr marL="0">
              <a:buNone/>
            </a:pPr>
            <a:r>
              <a:rPr lang="fr-FR" dirty="0" smtClean="0"/>
              <a:t>&gt;&gt; « Un cadre qui correspond à une autre époque »</a:t>
            </a:r>
          </a:p>
          <a:p>
            <a:pPr marL="0">
              <a:buNone/>
            </a:pPr>
            <a:r>
              <a:rPr lang="fr-FR" dirty="0" smtClean="0"/>
              <a:t>&gt;&gt; Oui à la vie religieuse, oui à un cadre… mais permettant l’innovation pour le monde d’aujourd’hui.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39634" y="2926080"/>
            <a:ext cx="3526972" cy="3379124"/>
          </a:xfrm>
        </p:spPr>
        <p:txBody>
          <a:bodyPr anchor="ctr">
            <a:normAutofit/>
          </a:bodyPr>
          <a:lstStyle/>
          <a:p>
            <a:r>
              <a:rPr lang="fr-FR" sz="2800" i="1" dirty="0" smtClean="0"/>
              <a:t>« Oui je veux vivre ça… </a:t>
            </a:r>
          </a:p>
          <a:p>
            <a:r>
              <a:rPr lang="fr-FR" sz="2800" i="1" dirty="0" smtClean="0"/>
              <a:t>…mais pas comme ça »</a:t>
            </a:r>
            <a:endParaRPr lang="fr-FR" sz="2800" i="1" dirty="0"/>
          </a:p>
        </p:txBody>
      </p:sp>
    </p:spTree>
    <p:extLst>
      <p:ext uri="{BB962C8B-B14F-4D97-AF65-F5344CB8AC3E}">
        <p14:creationId xmlns:p14="http://schemas.microsoft.com/office/powerpoint/2010/main" val="102849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Convictions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Seigneur appelle à le suivre dans la radicalité de la Bonne Nouvelle pour le monde</a:t>
            </a:r>
          </a:p>
          <a:p>
            <a:r>
              <a:rPr lang="fr-FR" dirty="0" smtClean="0"/>
              <a:t>Il le fait aujourd’hui comme à chaque époque… c’est-à-dire de manière nouvelle</a:t>
            </a:r>
          </a:p>
          <a:p>
            <a:r>
              <a:rPr lang="fr-FR" dirty="0" smtClean="0"/>
              <a:t>…peut-être plus encore aujourd’hui qu’à certaines époques</a:t>
            </a:r>
          </a:p>
          <a:p>
            <a:r>
              <a:rPr lang="fr-FR" dirty="0" smtClean="0"/>
              <a:t>Les jeunes nés dans cette époque sont plus aptes à percevoir de l’intérieur les besoins de notre monde</a:t>
            </a:r>
          </a:p>
          <a:p>
            <a:r>
              <a:rPr lang="fr-FR" dirty="0" smtClean="0"/>
              <a:t>Et l’Esprit Saint les rejoint dans ce qu’ils sont pour ouvrir avec eux des chemins nouveaux</a:t>
            </a:r>
          </a:p>
          <a:p>
            <a:r>
              <a:rPr lang="fr-FR" dirty="0" smtClean="0"/>
              <a:t>Mais les jeunes ont besoin et demandent des repères, l’appui et le soutien de la Tradition. Ils ont besoin des anciens.</a:t>
            </a:r>
          </a:p>
          <a:p>
            <a:endParaRPr lang="fr-FR" dirty="0" smtClean="0"/>
          </a:p>
          <a:p>
            <a:r>
              <a:rPr lang="fr-FR" dirty="0" smtClean="0"/>
              <a:t>&gt;&gt; </a:t>
            </a:r>
            <a:r>
              <a:rPr lang="fr-FR" dirty="0" err="1" smtClean="0"/>
              <a:t>intergénération</a:t>
            </a:r>
            <a:r>
              <a:rPr lang="fr-FR" dirty="0" smtClean="0"/>
              <a:t> pour ouvrir des chemins nouveaux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8343" y="2926080"/>
            <a:ext cx="3553097" cy="3379124"/>
          </a:xfrm>
        </p:spPr>
        <p:txBody>
          <a:bodyPr anchor="ctr">
            <a:normAutofit/>
          </a:bodyPr>
          <a:lstStyle/>
          <a:p>
            <a:pPr algn="ctr"/>
            <a:r>
              <a:rPr lang="fr-FR" sz="2800" i="1" dirty="0" smtClean="0"/>
              <a:t>Pour servir la nouveauté </a:t>
            </a:r>
          </a:p>
          <a:p>
            <a:pPr algn="ctr"/>
            <a:r>
              <a:rPr lang="fr-FR" sz="2800" i="1" dirty="0" smtClean="0"/>
              <a:t>de  la Bonne Nouvelle :</a:t>
            </a:r>
          </a:p>
          <a:p>
            <a:pPr algn="ctr"/>
            <a:r>
              <a:rPr lang="fr-FR" sz="2800" i="1" dirty="0" smtClean="0"/>
              <a:t>l’inter-génération créative</a:t>
            </a:r>
            <a:endParaRPr lang="fr-FR" sz="2800" i="1" dirty="0"/>
          </a:p>
        </p:txBody>
      </p:sp>
    </p:spTree>
    <p:extLst>
      <p:ext uri="{BB962C8B-B14F-4D97-AF65-F5344CB8AC3E}">
        <p14:creationId xmlns:p14="http://schemas.microsoft.com/office/powerpoint/2010/main" val="882960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Initiatives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Coloc </a:t>
            </a:r>
            <a:r>
              <a:rPr lang="fr-FR" dirty="0"/>
              <a:t>"A fond la foi" pour poser ses questions vocationnelles avec d'autres et prendre des moyens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</a:t>
            </a:r>
            <a:r>
              <a:rPr lang="fr-FR" dirty="0" err="1" smtClean="0"/>
              <a:t>Expériments</a:t>
            </a:r>
            <a:r>
              <a:rPr lang="fr-FR" dirty="0" smtClean="0"/>
              <a:t> courts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« Séjours </a:t>
            </a:r>
            <a:r>
              <a:rPr lang="fr-FR" dirty="0"/>
              <a:t>découverte" plus </a:t>
            </a:r>
            <a:r>
              <a:rPr lang="fr-FR" dirty="0" smtClean="0"/>
              <a:t>long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Projet </a:t>
            </a:r>
            <a:r>
              <a:rPr lang="fr-FR" dirty="0"/>
              <a:t>Coloc </a:t>
            </a:r>
            <a:r>
              <a:rPr lang="fr-FR" dirty="0" smtClean="0"/>
              <a:t>+++...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&gt;&gt; pour construire ensemble des projets de communautés missionnaires enthousiasmants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3200" i="1" dirty="0"/>
              <a:t>"des marches intermédiaires" </a:t>
            </a:r>
          </a:p>
        </p:txBody>
      </p:sp>
    </p:spTree>
    <p:extLst>
      <p:ext uri="{BB962C8B-B14F-4D97-AF65-F5344CB8AC3E}">
        <p14:creationId xmlns:p14="http://schemas.microsoft.com/office/powerpoint/2010/main" val="59272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Et vous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00600" y="731520"/>
            <a:ext cx="6895012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fr-FR" u="sng" dirty="0" smtClean="0"/>
              <a:t> </a:t>
            </a:r>
            <a:r>
              <a:rPr lang="fr-FR" u="sng" dirty="0"/>
              <a:t>où pouvons-nous </a:t>
            </a:r>
            <a:r>
              <a:rPr lang="fr-FR" u="sng" dirty="0" smtClean="0"/>
              <a:t>envoyer </a:t>
            </a:r>
            <a:r>
              <a:rPr lang="fr-FR" u="sng" dirty="0"/>
              <a:t>ailleurs en France ?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…des communautés en capacité d'accueillir des jeunes, en partageant sa vie quotidienne, en accompagnant le/a jeune dans sa démarche, et surtout en "toute gratuité</a:t>
            </a:r>
            <a:r>
              <a:rPr lang="fr-FR" dirty="0" smtClean="0"/>
              <a:t>"...</a:t>
            </a:r>
          </a:p>
          <a:p>
            <a:pPr marL="0" indent="0">
              <a:buNone/>
            </a:pPr>
            <a:endParaRPr lang="fr-FR" u="sn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u="sng" dirty="0" smtClean="0"/>
              <a:t>n'est-ce </a:t>
            </a:r>
            <a:r>
              <a:rPr lang="fr-FR" u="sng" dirty="0"/>
              <a:t>pas repousser le problème ?</a:t>
            </a:r>
            <a:r>
              <a:rPr lang="fr-FR" dirty="0"/>
              <a:t>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Trouveront ils </a:t>
            </a:r>
            <a:r>
              <a:rPr lang="fr-FR" dirty="0"/>
              <a:t>par la suite des lieux où </a:t>
            </a:r>
            <a:r>
              <a:rPr lang="fr-FR" dirty="0" smtClean="0"/>
              <a:t>continuer à construire </a:t>
            </a:r>
            <a:r>
              <a:rPr lang="fr-FR" dirty="0"/>
              <a:t>avec d'autres </a:t>
            </a:r>
            <a:r>
              <a:rPr lang="fr-FR" dirty="0" smtClean="0"/>
              <a:t>?</a:t>
            </a:r>
          </a:p>
          <a:p>
            <a:pPr marL="0" indent="0">
              <a:buNone/>
            </a:pPr>
            <a:r>
              <a:rPr lang="fr-FR" dirty="0" smtClean="0"/>
              <a:t>Nos communautés religieuses sauront-elles intégrer cette force de renouvellement ?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&gt;&gt; </a:t>
            </a:r>
            <a:r>
              <a:rPr lang="fr-FR" i="1" dirty="0" smtClean="0"/>
              <a:t>« Un truc qui marche » : </a:t>
            </a:r>
            <a:r>
              <a:rPr lang="fr-FR" b="1" dirty="0" smtClean="0"/>
              <a:t>conduire le changement avec eux</a:t>
            </a:r>
            <a:endParaRPr lang="fr-FR" b="1" dirty="0"/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90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Piste 1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Quel type de vie 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Lisibilité de la vie quotidienne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Lisibilité du projet apostolique/missionnaire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Vie de prière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D’autres jeunes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Quel type de formation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smtClean="0"/>
              <a:t>Des projets enthousiasmants à construire 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smtClean="0"/>
              <a:t>Nouveauté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dirty="0" err="1" smtClean="0"/>
              <a:t>Co-acteurs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Quel Jésus on suit ?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 anchor="ctr"/>
          <a:lstStyle/>
          <a:p>
            <a:pPr algn="ctr"/>
            <a:r>
              <a:rPr lang="fr-FR" sz="3200" i="1" dirty="0" smtClean="0"/>
              <a:t>Leurs critères </a:t>
            </a:r>
          </a:p>
          <a:p>
            <a:pPr algn="ctr"/>
            <a:r>
              <a:rPr lang="fr-FR" sz="3200" i="1" dirty="0" smtClean="0"/>
              <a:t>de </a:t>
            </a:r>
            <a:r>
              <a:rPr lang="fr-FR" sz="3200" i="1" dirty="0"/>
              <a:t>choix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122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Piste 2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Comment </a:t>
            </a:r>
            <a:r>
              <a:rPr lang="fr-FR" dirty="0"/>
              <a:t>penser une formation qui permette </a:t>
            </a:r>
            <a:r>
              <a:rPr lang="fr-FR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un </a:t>
            </a:r>
            <a:r>
              <a:rPr lang="fr-FR" dirty="0"/>
              <a:t>ancrage dans le Christ et selon le charisme propre… 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tout </a:t>
            </a:r>
            <a:r>
              <a:rPr lang="fr-FR" dirty="0"/>
              <a:t>en </a:t>
            </a:r>
            <a:r>
              <a:rPr lang="fr-FR" dirty="0" smtClean="0"/>
              <a:t>favorisant </a:t>
            </a:r>
            <a:r>
              <a:rPr lang="fr-FR" dirty="0"/>
              <a:t>une </a:t>
            </a:r>
            <a:r>
              <a:rPr lang="fr-FR" dirty="0" smtClean="0"/>
              <a:t>construction humaine </a:t>
            </a:r>
            <a:r>
              <a:rPr lang="fr-FR" dirty="0"/>
              <a:t>et </a:t>
            </a:r>
            <a:r>
              <a:rPr lang="fr-FR" dirty="0" smtClean="0"/>
              <a:t>spirituelle dont ils ont besoin…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 </a:t>
            </a:r>
            <a:r>
              <a:rPr lang="fr-FR" dirty="0"/>
              <a:t>sans enfermer </a:t>
            </a:r>
            <a:r>
              <a:rPr lang="fr-FR" dirty="0" smtClean="0"/>
              <a:t>leur </a:t>
            </a:r>
            <a:r>
              <a:rPr lang="fr-FR" dirty="0"/>
              <a:t>créativité et la nouveauté dont ils sont </a:t>
            </a:r>
            <a:r>
              <a:rPr lang="fr-FR" dirty="0" smtClean="0"/>
              <a:t>porteurs </a:t>
            </a:r>
            <a:r>
              <a:rPr lang="fr-FR" dirty="0"/>
              <a:t>dans les anciennes </a:t>
            </a:r>
            <a:r>
              <a:rPr lang="fr-FR" dirty="0" smtClean="0"/>
              <a:t>manières de faire…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3200" i="1" dirty="0" smtClean="0"/>
              <a:t>La </a:t>
            </a:r>
            <a:r>
              <a:rPr lang="fr-FR" sz="3200" i="1" dirty="0"/>
              <a:t>formation initiale</a:t>
            </a:r>
          </a:p>
        </p:txBody>
      </p:sp>
    </p:spTree>
    <p:extLst>
      <p:ext uri="{BB962C8B-B14F-4D97-AF65-F5344CB8AC3E}">
        <p14:creationId xmlns:p14="http://schemas.microsoft.com/office/powerpoint/2010/main" val="1039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Piste 3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Quand cela est possible, </a:t>
            </a:r>
          </a:p>
          <a:p>
            <a:r>
              <a:rPr lang="fr-FR" dirty="0" smtClean="0"/>
              <a:t>rassembler les forces pour ouvrir </a:t>
            </a:r>
            <a:r>
              <a:rPr lang="fr-FR" dirty="0"/>
              <a:t>des projets avec des jeunes</a:t>
            </a:r>
            <a:r>
              <a:rPr lang="fr-FR" dirty="0" smtClean="0"/>
              <a:t>,</a:t>
            </a:r>
          </a:p>
          <a:p>
            <a:r>
              <a:rPr lang="fr-FR" b="1" dirty="0" smtClean="0"/>
              <a:t>des </a:t>
            </a:r>
            <a:r>
              <a:rPr lang="fr-FR" b="1" dirty="0"/>
              <a:t>espaces de créativité</a:t>
            </a:r>
            <a:r>
              <a:rPr lang="fr-FR" dirty="0"/>
              <a:t> dans lesquels </a:t>
            </a:r>
            <a:endParaRPr lang="fr-FR" dirty="0" smtClean="0"/>
          </a:p>
          <a:p>
            <a:endParaRPr lang="fr-F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la </a:t>
            </a:r>
            <a:r>
              <a:rPr lang="fr-FR" dirty="0"/>
              <a:t>congrégation livre son charisme et apporte son expérience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et </a:t>
            </a:r>
            <a:r>
              <a:rPr lang="fr-FR" dirty="0"/>
              <a:t>les jeunes leur dynamisme et leur nouveauté, 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smtClean="0"/>
              <a:t>pour </a:t>
            </a:r>
            <a:r>
              <a:rPr lang="fr-FR" dirty="0"/>
              <a:t>inventer ensemble des réponses nouvelles.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 anchor="ctr"/>
          <a:lstStyle/>
          <a:p>
            <a:pPr lvl="0" algn="ctr">
              <a:buClr>
                <a:srgbClr val="E48312"/>
              </a:buClr>
            </a:pPr>
            <a:r>
              <a:rPr lang="fr-FR" sz="3200" i="1" dirty="0"/>
              <a:t> </a:t>
            </a:r>
            <a:r>
              <a:rPr lang="fr-FR" sz="3200" i="1" dirty="0" smtClean="0"/>
              <a:t>des projets </a:t>
            </a:r>
          </a:p>
          <a:p>
            <a:pPr lvl="0" algn="ctr">
              <a:buClr>
                <a:srgbClr val="E48312"/>
              </a:buClr>
            </a:pPr>
            <a:r>
              <a:rPr lang="fr-FR" sz="3200" i="1" dirty="0" smtClean="0"/>
              <a:t>avec eux</a:t>
            </a:r>
            <a:endParaRPr lang="fr-FR" sz="3200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6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FR" dirty="0" smtClean="0"/>
              <a:t>Ouverture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O</a:t>
            </a:r>
            <a:r>
              <a:rPr lang="fr-FR" dirty="0" smtClean="0"/>
              <a:t>ser offrir notre charisme... en le partageant avec des jeunes dans des projets à construire ensemble :</a:t>
            </a:r>
          </a:p>
          <a:p>
            <a:pPr marL="0" indent="0">
              <a:buNone/>
            </a:pPr>
            <a:endParaRPr lang="fr-FR" dirty="0" smtClean="0"/>
          </a:p>
          <a:p>
            <a:pPr marL="292608" lvl="1" indent="0">
              <a:buNone/>
            </a:pPr>
            <a:r>
              <a:rPr lang="fr-FR" dirty="0" smtClean="0"/>
              <a:t>C’est s’aventurer dans la rencontre intergénérationnelle à part égale… et différente</a:t>
            </a:r>
          </a:p>
          <a:p>
            <a:pPr marL="292608" lvl="1" indent="0">
              <a:buNone/>
            </a:pPr>
            <a:endParaRPr lang="fr-FR" dirty="0"/>
          </a:p>
          <a:p>
            <a:pPr marL="292608" lvl="1" indent="0">
              <a:buNone/>
            </a:pPr>
            <a:r>
              <a:rPr lang="fr-FR" dirty="0" smtClean="0"/>
              <a:t>C’est oser </a:t>
            </a:r>
            <a:r>
              <a:rPr lang="fr-FR" dirty="0"/>
              <a:t>livrer </a:t>
            </a:r>
            <a:r>
              <a:rPr lang="fr-FR" dirty="0" smtClean="0"/>
              <a:t>notre charisme à </a:t>
            </a:r>
            <a:r>
              <a:rPr lang="fr-FR" dirty="0"/>
              <a:t>la nouveauté de l'Esprit </a:t>
            </a:r>
            <a:endParaRPr lang="fr-FR" dirty="0" smtClean="0"/>
          </a:p>
          <a:p>
            <a:pPr marL="292608" lvl="1" indent="0">
              <a:buNone/>
            </a:pPr>
            <a:r>
              <a:rPr lang="fr-FR" dirty="0" smtClean="0"/>
              <a:t>à l’</a:t>
            </a:r>
            <a:r>
              <a:rPr lang="fr-FR" dirty="0" err="1" smtClean="0"/>
              <a:t>oeuvre</a:t>
            </a:r>
            <a:r>
              <a:rPr lang="fr-FR" dirty="0" smtClean="0"/>
              <a:t> </a:t>
            </a:r>
            <a:r>
              <a:rPr lang="fr-FR" dirty="0"/>
              <a:t>aujourd'hui comme au temps de notre fondation</a:t>
            </a:r>
            <a:r>
              <a:rPr lang="fr-FR" dirty="0" smtClean="0"/>
              <a:t>...</a:t>
            </a:r>
          </a:p>
          <a:p>
            <a:pPr marL="292608" lvl="1" indent="0">
              <a:buNone/>
            </a:pPr>
            <a:endParaRPr lang="fr-FR" dirty="0"/>
          </a:p>
          <a:p>
            <a:pPr marL="292608" lvl="1" indent="0">
              <a:buNone/>
            </a:pPr>
            <a:r>
              <a:rPr lang="fr-FR" dirty="0" smtClean="0"/>
              <a:t>C’est accueillir sa fraîcheur et son enthousiasme renouvelé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O</a:t>
            </a:r>
            <a:r>
              <a:rPr lang="fr-FR" dirty="0" smtClean="0"/>
              <a:t>ser l’aventure avec Jésus… c’est ce dont ils ont besoin </a:t>
            </a:r>
          </a:p>
          <a:p>
            <a:pPr marL="0" indent="0">
              <a:buNone/>
            </a:pPr>
            <a:r>
              <a:rPr lang="fr-FR" dirty="0" smtClean="0"/>
              <a:t>Accompagnons-les avec la richesse de notre tradition</a:t>
            </a:r>
          </a:p>
          <a:p>
            <a:pPr marL="0" indent="0">
              <a:buNone/>
            </a:pPr>
            <a:r>
              <a:rPr lang="fr-FR" dirty="0" smtClean="0"/>
              <a:t>…vite, c’est le moment…!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fr-FR" sz="2800" i="1" dirty="0" smtClean="0"/>
              <a:t>Des enjeux</a:t>
            </a:r>
            <a:endParaRPr lang="fr-FR" sz="2800" i="1" dirty="0"/>
          </a:p>
        </p:txBody>
      </p:sp>
    </p:spTree>
    <p:extLst>
      <p:ext uri="{BB962C8B-B14F-4D97-AF65-F5344CB8AC3E}">
        <p14:creationId xmlns:p14="http://schemas.microsoft.com/office/powerpoint/2010/main" val="3260513603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237</TotalTime>
  <Words>504</Words>
  <Application>Microsoft Office PowerPoint</Application>
  <PresentationFormat>Grand écran</PresentationFormat>
  <Paragraphs>105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Courier New</vt:lpstr>
      <vt:lpstr>Wingdings</vt:lpstr>
      <vt:lpstr>Rétrospective</vt:lpstr>
      <vt:lpstr>Présentation PowerPoint</vt:lpstr>
      <vt:lpstr>Interpellation de  jeunes</vt:lpstr>
      <vt:lpstr>Convictions</vt:lpstr>
      <vt:lpstr>Initiatives</vt:lpstr>
      <vt:lpstr>Et vous ?</vt:lpstr>
      <vt:lpstr>Piste 1 :</vt:lpstr>
      <vt:lpstr>Piste 2 :</vt:lpstr>
      <vt:lpstr>Piste 3 :</vt:lpstr>
      <vt:lpstr>Ouverture</vt:lpstr>
    </vt:vector>
  </TitlesOfParts>
  <Company>ADG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Véronique-Marie Hervé</dc:creator>
  <cp:lastModifiedBy>Marie Beneteau (SNEJV/Mlle)</cp:lastModifiedBy>
  <cp:revision>19</cp:revision>
  <dcterms:created xsi:type="dcterms:W3CDTF">2015-03-23T15:01:24Z</dcterms:created>
  <dcterms:modified xsi:type="dcterms:W3CDTF">2015-03-27T12:16:55Z</dcterms:modified>
</cp:coreProperties>
</file>