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12070-E894-485E-9BE3-5FC0C76098A5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AB1D0-3EB9-41F9-B7EE-2C2CEA980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24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B1D0-3EB9-41F9-B7EE-2C2CEA98024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55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79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2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27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1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19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0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7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8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40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43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66A1-4847-4482-A82F-F59D957D0D08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C897-D9D9-4018-9BA4-5106B23B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82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3835131" y="2925104"/>
            <a:ext cx="1584176" cy="1440000"/>
            <a:chOff x="3835131" y="2925104"/>
            <a:chExt cx="1584176" cy="1440000"/>
          </a:xfrm>
        </p:grpSpPr>
        <p:sp>
          <p:nvSpPr>
            <p:cNvPr id="4" name="Ellipse 3"/>
            <p:cNvSpPr/>
            <p:nvPr/>
          </p:nvSpPr>
          <p:spPr>
            <a:xfrm>
              <a:off x="3851920" y="2925104"/>
              <a:ext cx="144016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835131" y="3414271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Volontaire</a:t>
              </a:r>
              <a:endParaRPr lang="fr-FR" sz="2400" dirty="0"/>
            </a:p>
          </p:txBody>
        </p:sp>
      </p:grpSp>
      <p:sp>
        <p:nvSpPr>
          <p:cNvPr id="38" name="Bouée 37"/>
          <p:cNvSpPr/>
          <p:nvPr/>
        </p:nvSpPr>
        <p:spPr>
          <a:xfrm>
            <a:off x="758585" y="1440001"/>
            <a:ext cx="7693481" cy="5013336"/>
          </a:xfrm>
          <a:prstGeom prst="donut">
            <a:avLst>
              <a:gd name="adj" fmla="val 56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251520" y="5301368"/>
            <a:ext cx="1440160" cy="1440000"/>
            <a:chOff x="611560" y="4869160"/>
            <a:chExt cx="1440160" cy="1440000"/>
          </a:xfrm>
        </p:grpSpPr>
        <p:sp>
          <p:nvSpPr>
            <p:cNvPr id="5" name="Ellipse 4"/>
            <p:cNvSpPr/>
            <p:nvPr/>
          </p:nvSpPr>
          <p:spPr>
            <a:xfrm>
              <a:off x="611560" y="4869160"/>
              <a:ext cx="144016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49935" y="5358326"/>
              <a:ext cx="1163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Tâches</a:t>
              </a:r>
              <a:endParaRPr lang="fr-FR" sz="24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340850" y="5301368"/>
            <a:ext cx="1663099" cy="1440000"/>
            <a:chOff x="7340850" y="4869160"/>
            <a:chExt cx="1663099" cy="1440000"/>
          </a:xfrm>
        </p:grpSpPr>
        <p:sp>
          <p:nvSpPr>
            <p:cNvPr id="6" name="Ellipse 5"/>
            <p:cNvSpPr/>
            <p:nvPr/>
          </p:nvSpPr>
          <p:spPr>
            <a:xfrm>
              <a:off x="7452320" y="4869160"/>
              <a:ext cx="144016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340850" y="5336467"/>
              <a:ext cx="1663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Participants</a:t>
              </a:r>
              <a:endParaRPr lang="fr-FR" sz="24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618149" y="0"/>
            <a:ext cx="1907703" cy="1440000"/>
            <a:chOff x="3618149" y="0"/>
            <a:chExt cx="1907703" cy="1440000"/>
          </a:xfrm>
        </p:grpSpPr>
        <p:sp>
          <p:nvSpPr>
            <p:cNvPr id="7" name="Ellipse 6"/>
            <p:cNvSpPr/>
            <p:nvPr/>
          </p:nvSpPr>
          <p:spPr>
            <a:xfrm>
              <a:off x="3851920" y="0"/>
              <a:ext cx="144016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618149" y="489167"/>
              <a:ext cx="1907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Organisateurs</a:t>
              </a:r>
              <a:endParaRPr lang="fr-FR" sz="24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58585" y="1698335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Disponible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53011" y="1698335"/>
            <a:ext cx="309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Intelligent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0231" y="3744401"/>
            <a:ext cx="2098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Visible</a:t>
            </a:r>
            <a:endParaRPr lang="fr-F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3475" y="5390970"/>
            <a:ext cx="2390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Attentif</a:t>
            </a:r>
            <a:endParaRPr lang="fr-F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17996" y="5537842"/>
            <a:ext cx="2743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Discipliné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31808" y="3595663"/>
            <a:ext cx="36996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AmbianceuR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2027473" y="1440000"/>
            <a:ext cx="5374730" cy="4307731"/>
            <a:chOff x="2027473" y="1440000"/>
            <a:chExt cx="5374730" cy="4307731"/>
          </a:xfrm>
        </p:grpSpPr>
        <p:grpSp>
          <p:nvGrpSpPr>
            <p:cNvPr id="31" name="Groupe 30"/>
            <p:cNvGrpSpPr/>
            <p:nvPr/>
          </p:nvGrpSpPr>
          <p:grpSpPr>
            <a:xfrm>
              <a:off x="4211960" y="1440000"/>
              <a:ext cx="3002881" cy="3598635"/>
              <a:chOff x="4211960" y="1440000"/>
              <a:chExt cx="3002881" cy="3598635"/>
            </a:xfrm>
          </p:grpSpPr>
          <p:sp>
            <p:nvSpPr>
              <p:cNvPr id="12" name="Flèche vers le bas 11"/>
              <p:cNvSpPr/>
              <p:nvPr/>
            </p:nvSpPr>
            <p:spPr>
              <a:xfrm>
                <a:off x="4211960" y="1440000"/>
                <a:ext cx="360040" cy="1440000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Flèche vers le bas 12"/>
              <p:cNvSpPr/>
              <p:nvPr/>
            </p:nvSpPr>
            <p:spPr>
              <a:xfrm flipV="1">
                <a:off x="4572000" y="1440000"/>
                <a:ext cx="360040" cy="1440000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Flèche vers le bas 15"/>
              <p:cNvSpPr/>
              <p:nvPr/>
            </p:nvSpPr>
            <p:spPr>
              <a:xfrm rot="18834620">
                <a:off x="5954841" y="3778635"/>
                <a:ext cx="360000" cy="2160000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" name="Flèche vers le bas 31"/>
            <p:cNvSpPr/>
            <p:nvPr/>
          </p:nvSpPr>
          <p:spPr>
            <a:xfrm rot="2765380" flipH="1">
              <a:off x="2927473" y="3882323"/>
              <a:ext cx="360000" cy="21600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lèche vers le bas 32"/>
            <p:cNvSpPr/>
            <p:nvPr/>
          </p:nvSpPr>
          <p:spPr>
            <a:xfrm rot="18834620" flipH="1" flipV="1">
              <a:off x="6142203" y="3548588"/>
              <a:ext cx="360000" cy="21600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lèche vers le bas 33"/>
            <p:cNvSpPr/>
            <p:nvPr/>
          </p:nvSpPr>
          <p:spPr>
            <a:xfrm rot="2634620" flipH="1" flipV="1">
              <a:off x="2721220" y="3587731"/>
              <a:ext cx="360000" cy="21600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7" name="Picture 3" descr="C:\Users\Notebook\Desktop\BN CGE\Labos de CGE\Teaser\- Images Diane pour Teaser Labos\Croix lumine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42530" cy="70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Notebook</dc:creator>
  <cp:lastModifiedBy>Marie Beneteau (SNEJV/Mlle)</cp:lastModifiedBy>
  <cp:revision>5</cp:revision>
  <dcterms:created xsi:type="dcterms:W3CDTF">2015-01-24T06:59:59Z</dcterms:created>
  <dcterms:modified xsi:type="dcterms:W3CDTF">2015-01-26T16:16:18Z</dcterms:modified>
</cp:coreProperties>
</file>